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3" r:id="rId3"/>
    <p:sldId id="275" r:id="rId4"/>
    <p:sldId id="276" r:id="rId5"/>
    <p:sldId id="285" r:id="rId6"/>
    <p:sldId id="286" r:id="rId7"/>
    <p:sldId id="287" r:id="rId8"/>
    <p:sldId id="284" r:id="rId9"/>
    <p:sldId id="277" r:id="rId10"/>
    <p:sldId id="278" r:id="rId11"/>
    <p:sldId id="279" r:id="rId12"/>
    <p:sldId id="280" r:id="rId13"/>
    <p:sldId id="281" r:id="rId14"/>
    <p:sldId id="282" r:id="rId15"/>
    <p:sldId id="288" r:id="rId16"/>
    <p:sldId id="290" r:id="rId17"/>
    <p:sldId id="291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F3D1"/>
    <a:srgbClr val="4A5EE6"/>
    <a:srgbClr val="132BDC"/>
    <a:srgbClr val="DCE0FC"/>
    <a:srgbClr val="FDF200"/>
    <a:srgbClr val="80FBE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44699D-D243-495E-A945-51761626626F}" v="29" dt="2024-01-17T06:23:11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26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ạm Thuận" userId="3e057ca61537b133" providerId="LiveId" clId="{F344699D-D243-495E-A945-51761626626F}"/>
    <pc:docChg chg="undo custSel addSld delSld modSld">
      <pc:chgData name="Phạm Thuận" userId="3e057ca61537b133" providerId="LiveId" clId="{F344699D-D243-495E-A945-51761626626F}" dt="2024-01-17T06:30:30.933" v="87"/>
      <pc:docMkLst>
        <pc:docMk/>
      </pc:docMkLst>
      <pc:sldChg chg="modSp mod">
        <pc:chgData name="Phạm Thuận" userId="3e057ca61537b133" providerId="LiveId" clId="{F344699D-D243-495E-A945-51761626626F}" dt="2024-01-17T06:30:30.933" v="87"/>
        <pc:sldMkLst>
          <pc:docMk/>
          <pc:sldMk cId="1023783487" sldId="271"/>
        </pc:sldMkLst>
        <pc:spChg chg="mod">
          <ac:chgData name="Phạm Thuận" userId="3e057ca61537b133" providerId="LiveId" clId="{F344699D-D243-495E-A945-51761626626F}" dt="2024-01-17T06:30:30.933" v="87"/>
          <ac:spMkLst>
            <pc:docMk/>
            <pc:sldMk cId="1023783487" sldId="271"/>
            <ac:spMk id="3" creationId="{30B35086-0CC9-27F6-6E0B-D4F2AD6181E0}"/>
          </ac:spMkLst>
        </pc:spChg>
        <pc:spChg chg="mod">
          <ac:chgData name="Phạm Thuận" userId="3e057ca61537b133" providerId="LiveId" clId="{F344699D-D243-495E-A945-51761626626F}" dt="2024-01-17T06:24:30.849" v="83" actId="207"/>
          <ac:spMkLst>
            <pc:docMk/>
            <pc:sldMk cId="1023783487" sldId="271"/>
            <ac:spMk id="15" creationId="{791AF693-3675-52A5-9E8E-C071048A1A4D}"/>
          </ac:spMkLst>
        </pc:spChg>
      </pc:sldChg>
      <pc:sldChg chg="addSp delSp modSp mod">
        <pc:chgData name="Phạm Thuận" userId="3e057ca61537b133" providerId="LiveId" clId="{F344699D-D243-495E-A945-51761626626F}" dt="2024-01-17T06:20:50.363" v="55" actId="1076"/>
        <pc:sldMkLst>
          <pc:docMk/>
          <pc:sldMk cId="3171735052" sldId="275"/>
        </pc:sldMkLst>
        <pc:spChg chg="add del mod">
          <ac:chgData name="Phạm Thuận" userId="3e057ca61537b133" providerId="LiveId" clId="{F344699D-D243-495E-A945-51761626626F}" dt="2024-01-17T06:20:23.452" v="48"/>
          <ac:spMkLst>
            <pc:docMk/>
            <pc:sldMk cId="3171735052" sldId="275"/>
            <ac:spMk id="4" creationId="{D7A42347-5D22-BEBD-822F-24B6599EFFA7}"/>
          </ac:spMkLst>
        </pc:spChg>
        <pc:spChg chg="mod ord">
          <ac:chgData name="Phạm Thuận" userId="3e057ca61537b133" providerId="LiveId" clId="{F344699D-D243-495E-A945-51761626626F}" dt="2024-01-17T06:20:50.363" v="55" actId="1076"/>
          <ac:spMkLst>
            <pc:docMk/>
            <pc:sldMk cId="3171735052" sldId="275"/>
            <ac:spMk id="14" creationId="{0D15BEAD-012C-AF1F-9EBB-243A511C902E}"/>
          </ac:spMkLst>
        </pc:spChg>
        <pc:spChg chg="mod ord">
          <ac:chgData name="Phạm Thuận" userId="3e057ca61537b133" providerId="LiveId" clId="{F344699D-D243-495E-A945-51761626626F}" dt="2024-01-17T06:20:43.828" v="54" actId="166"/>
          <ac:spMkLst>
            <pc:docMk/>
            <pc:sldMk cId="3171735052" sldId="275"/>
            <ac:spMk id="16" creationId="{2D578531-1E9F-3E5A-7A85-E9CA9A5C7312}"/>
          </ac:spMkLst>
        </pc:spChg>
        <pc:picChg chg="del mod">
          <ac:chgData name="Phạm Thuận" userId="3e057ca61537b133" providerId="LiveId" clId="{F344699D-D243-495E-A945-51761626626F}" dt="2024-01-17T06:20:15.790" v="46" actId="478"/>
          <ac:picMkLst>
            <pc:docMk/>
            <pc:sldMk cId="3171735052" sldId="275"/>
            <ac:picMk id="22" creationId="{02CB0A40-C392-7AEB-F580-EA0981B3CBEC}"/>
          </ac:picMkLst>
        </pc:picChg>
        <pc:picChg chg="add del mod">
          <ac:chgData name="Phạm Thuận" userId="3e057ca61537b133" providerId="LiveId" clId="{F344699D-D243-495E-A945-51761626626F}" dt="2024-01-17T06:20:04.191" v="42" actId="478"/>
          <ac:picMkLst>
            <pc:docMk/>
            <pc:sldMk cId="3171735052" sldId="275"/>
            <ac:picMk id="1026" creationId="{FE05F4C1-DA06-C346-FD46-083A4B56A0C5}"/>
          </ac:picMkLst>
        </pc:picChg>
        <pc:picChg chg="add del mod">
          <ac:chgData name="Phạm Thuận" userId="3e057ca61537b133" providerId="LiveId" clId="{F344699D-D243-495E-A945-51761626626F}" dt="2024-01-17T06:20:27.047" v="50" actId="478"/>
          <ac:picMkLst>
            <pc:docMk/>
            <pc:sldMk cId="3171735052" sldId="275"/>
            <ac:picMk id="1028" creationId="{8A62C478-983B-CC08-B81E-68055362C8D7}"/>
          </ac:picMkLst>
        </pc:picChg>
        <pc:picChg chg="add mod">
          <ac:chgData name="Phạm Thuận" userId="3e057ca61537b133" providerId="LiveId" clId="{F344699D-D243-495E-A945-51761626626F}" dt="2024-01-17T06:20:32.823" v="51" actId="1076"/>
          <ac:picMkLst>
            <pc:docMk/>
            <pc:sldMk cId="3171735052" sldId="275"/>
            <ac:picMk id="1030" creationId="{B55BE1EC-6CBE-5611-57F6-40E4B13A9476}"/>
          </ac:picMkLst>
        </pc:picChg>
      </pc:sldChg>
      <pc:sldChg chg="modSp">
        <pc:chgData name="Phạm Thuận" userId="3e057ca61537b133" providerId="LiveId" clId="{F344699D-D243-495E-A945-51761626626F}" dt="2024-01-16T08:40:07.727" v="0"/>
        <pc:sldMkLst>
          <pc:docMk/>
          <pc:sldMk cId="612500148" sldId="276"/>
        </pc:sldMkLst>
        <pc:graphicFrameChg chg="mod">
          <ac:chgData name="Phạm Thuận" userId="3e057ca61537b133" providerId="LiveId" clId="{F344699D-D243-495E-A945-51761626626F}" dt="2024-01-16T08:40:07.727" v="0"/>
          <ac:graphicFrameMkLst>
            <pc:docMk/>
            <pc:sldMk cId="612500148" sldId="276"/>
            <ac:graphicFrameMk id="25" creationId="{2E1432F7-6E4B-4BA6-357A-7C4035C646AA}"/>
          </ac:graphicFrameMkLst>
        </pc:graphicFrameChg>
      </pc:sldChg>
      <pc:sldChg chg="addSp delSp modSp">
        <pc:chgData name="Phạm Thuận" userId="3e057ca61537b133" providerId="LiveId" clId="{F344699D-D243-495E-A945-51761626626F}" dt="2024-01-17T06:21:49.299" v="62" actId="14100"/>
        <pc:sldMkLst>
          <pc:docMk/>
          <pc:sldMk cId="296975999" sldId="285"/>
        </pc:sldMkLst>
        <pc:picChg chg="add del">
          <ac:chgData name="Phạm Thuận" userId="3e057ca61537b133" providerId="LiveId" clId="{F344699D-D243-495E-A945-51761626626F}" dt="2024-01-17T06:21:27.109" v="57" actId="478"/>
          <ac:picMkLst>
            <pc:docMk/>
            <pc:sldMk cId="296975999" sldId="285"/>
            <ac:picMk id="2050" creationId="{0444A24A-6DBF-60A7-94F9-7329FD509DEC}"/>
          </ac:picMkLst>
        </pc:picChg>
        <pc:picChg chg="add mod">
          <ac:chgData name="Phạm Thuận" userId="3e057ca61537b133" providerId="LiveId" clId="{F344699D-D243-495E-A945-51761626626F}" dt="2024-01-17T06:21:49.299" v="62" actId="14100"/>
          <ac:picMkLst>
            <pc:docMk/>
            <pc:sldMk cId="296975999" sldId="285"/>
            <ac:picMk id="2052" creationId="{1D29B86F-F331-C37C-2A8B-EF8D1B420BCB}"/>
          </ac:picMkLst>
        </pc:picChg>
      </pc:sldChg>
      <pc:sldChg chg="addSp modSp">
        <pc:chgData name="Phạm Thuận" userId="3e057ca61537b133" providerId="LiveId" clId="{F344699D-D243-495E-A945-51761626626F}" dt="2024-01-17T06:22:22.260" v="65" actId="14100"/>
        <pc:sldMkLst>
          <pc:docMk/>
          <pc:sldMk cId="2424830249" sldId="286"/>
        </pc:sldMkLst>
        <pc:picChg chg="add mod">
          <ac:chgData name="Phạm Thuận" userId="3e057ca61537b133" providerId="LiveId" clId="{F344699D-D243-495E-A945-51761626626F}" dt="2024-01-17T06:22:22.260" v="65" actId="14100"/>
          <ac:picMkLst>
            <pc:docMk/>
            <pc:sldMk cId="2424830249" sldId="286"/>
            <ac:picMk id="3074" creationId="{017787E8-D0D9-BC39-A907-0D9C9D874D1B}"/>
          </ac:picMkLst>
        </pc:picChg>
      </pc:sldChg>
      <pc:sldChg chg="addSp modSp">
        <pc:chgData name="Phạm Thuận" userId="3e057ca61537b133" providerId="LiveId" clId="{F344699D-D243-495E-A945-51761626626F}" dt="2024-01-17T06:22:56.620" v="69" actId="14100"/>
        <pc:sldMkLst>
          <pc:docMk/>
          <pc:sldMk cId="1338084859" sldId="287"/>
        </pc:sldMkLst>
        <pc:picChg chg="add mod">
          <ac:chgData name="Phạm Thuận" userId="3e057ca61537b133" providerId="LiveId" clId="{F344699D-D243-495E-A945-51761626626F}" dt="2024-01-17T06:22:56.620" v="69" actId="14100"/>
          <ac:picMkLst>
            <pc:docMk/>
            <pc:sldMk cId="1338084859" sldId="287"/>
            <ac:picMk id="4098" creationId="{44CE1014-8256-F60A-456C-920BCDAA6F08}"/>
          </ac:picMkLst>
        </pc:picChg>
      </pc:sldChg>
      <pc:sldChg chg="addSp delSp modSp new mod modClrScheme chgLayout">
        <pc:chgData name="Phạm Thuận" userId="3e057ca61537b133" providerId="LiveId" clId="{F344699D-D243-495E-A945-51761626626F}" dt="2024-01-17T06:30:21.108" v="84"/>
        <pc:sldMkLst>
          <pc:docMk/>
          <pc:sldMk cId="3205304417" sldId="288"/>
        </pc:sldMkLst>
        <pc:spChg chg="mod">
          <ac:chgData name="Phạm Thuận" userId="3e057ca61537b133" providerId="LiveId" clId="{F344699D-D243-495E-A945-51761626626F}" dt="2024-01-17T06:08:52.788" v="15" actId="26606"/>
          <ac:spMkLst>
            <pc:docMk/>
            <pc:sldMk cId="3205304417" sldId="288"/>
            <ac:spMk id="2" creationId="{8C14595B-54F7-959D-4AD7-A39AD8A501EB}"/>
          </ac:spMkLst>
        </pc:spChg>
        <pc:spChg chg="del mod">
          <ac:chgData name="Phạm Thuận" userId="3e057ca61537b133" providerId="LiveId" clId="{F344699D-D243-495E-A945-51761626626F}" dt="2024-01-17T06:08:52.788" v="15" actId="26606"/>
          <ac:spMkLst>
            <pc:docMk/>
            <pc:sldMk cId="3205304417" sldId="288"/>
            <ac:spMk id="3" creationId="{9C6C1E48-5D85-0420-5755-A634E78A14F2}"/>
          </ac:spMkLst>
        </pc:spChg>
        <pc:spChg chg="mod">
          <ac:chgData name="Phạm Thuận" userId="3e057ca61537b133" providerId="LiveId" clId="{F344699D-D243-495E-A945-51761626626F}" dt="2024-01-17T06:30:21.108" v="84"/>
          <ac:spMkLst>
            <pc:docMk/>
            <pc:sldMk cId="3205304417" sldId="288"/>
            <ac:spMk id="4" creationId="{EC19AE48-F760-2BBF-40F6-4987DB630380}"/>
          </ac:spMkLst>
        </pc:spChg>
        <pc:spChg chg="mod">
          <ac:chgData name="Phạm Thuận" userId="3e057ca61537b133" providerId="LiveId" clId="{F344699D-D243-495E-A945-51761626626F}" dt="2024-01-17T06:08:52.788" v="15" actId="26606"/>
          <ac:spMkLst>
            <pc:docMk/>
            <pc:sldMk cId="3205304417" sldId="288"/>
            <ac:spMk id="5" creationId="{269C4789-A054-62AB-754D-86E6A8255FEF}"/>
          </ac:spMkLst>
        </pc:spChg>
        <pc:graphicFrameChg chg="add mod">
          <ac:chgData name="Phạm Thuận" userId="3e057ca61537b133" providerId="LiveId" clId="{F344699D-D243-495E-A945-51761626626F}" dt="2024-01-17T06:08:52.788" v="15" actId="26606"/>
          <ac:graphicFrameMkLst>
            <pc:docMk/>
            <pc:sldMk cId="3205304417" sldId="288"/>
            <ac:graphicFrameMk id="7" creationId="{1EE1C44D-5E75-190C-2DB6-D3E3F3FF656F}"/>
          </ac:graphicFrameMkLst>
        </pc:graphicFrameChg>
      </pc:sldChg>
      <pc:sldChg chg="new del">
        <pc:chgData name="Phạm Thuận" userId="3e057ca61537b133" providerId="LiveId" clId="{F344699D-D243-495E-A945-51761626626F}" dt="2024-01-17T06:09:24.348" v="18" actId="47"/>
        <pc:sldMkLst>
          <pc:docMk/>
          <pc:sldMk cId="657798694" sldId="289"/>
        </pc:sldMkLst>
      </pc:sldChg>
      <pc:sldChg chg="addSp delSp modSp new mod modClrScheme chgLayout">
        <pc:chgData name="Phạm Thuận" userId="3e057ca61537b133" providerId="LiveId" clId="{F344699D-D243-495E-A945-51761626626F}" dt="2024-01-17T06:30:24.799" v="85"/>
        <pc:sldMkLst>
          <pc:docMk/>
          <pc:sldMk cId="359102424" sldId="290"/>
        </pc:sldMkLst>
        <pc:spChg chg="del">
          <ac:chgData name="Phạm Thuận" userId="3e057ca61537b133" providerId="LiveId" clId="{F344699D-D243-495E-A945-51761626626F}" dt="2024-01-17T06:11:55.315" v="20" actId="478"/>
          <ac:spMkLst>
            <pc:docMk/>
            <pc:sldMk cId="359102424" sldId="290"/>
            <ac:spMk id="2" creationId="{236AECDC-9F99-6194-8F5C-A3EE501D0BBD}"/>
          </ac:spMkLst>
        </pc:spChg>
        <pc:spChg chg="mod">
          <ac:chgData name="Phạm Thuận" userId="3e057ca61537b133" providerId="LiveId" clId="{F344699D-D243-495E-A945-51761626626F}" dt="2024-01-17T06:12:27.501" v="26" actId="1076"/>
          <ac:spMkLst>
            <pc:docMk/>
            <pc:sldMk cId="359102424" sldId="290"/>
            <ac:spMk id="3" creationId="{5921A8DB-2A25-F329-9358-DF609930A6CA}"/>
          </ac:spMkLst>
        </pc:spChg>
        <pc:spChg chg="mod">
          <ac:chgData name="Phạm Thuận" userId="3e057ca61537b133" providerId="LiveId" clId="{F344699D-D243-495E-A945-51761626626F}" dt="2024-01-17T06:30:24.799" v="85"/>
          <ac:spMkLst>
            <pc:docMk/>
            <pc:sldMk cId="359102424" sldId="290"/>
            <ac:spMk id="4" creationId="{ECA8C039-B72E-4383-4983-4BFB52135A58}"/>
          </ac:spMkLst>
        </pc:spChg>
        <pc:spChg chg="mod">
          <ac:chgData name="Phạm Thuận" userId="3e057ca61537b133" providerId="LiveId" clId="{F344699D-D243-495E-A945-51761626626F}" dt="2024-01-17T06:12:09.450" v="23" actId="26606"/>
          <ac:spMkLst>
            <pc:docMk/>
            <pc:sldMk cId="359102424" sldId="290"/>
            <ac:spMk id="5" creationId="{A4A680D0-3DC3-B437-9F2A-9EDA72CFC827}"/>
          </ac:spMkLst>
        </pc:spChg>
        <pc:spChg chg="add del mod">
          <ac:chgData name="Phạm Thuận" userId="3e057ca61537b133" providerId="LiveId" clId="{F344699D-D243-495E-A945-51761626626F}" dt="2024-01-17T06:12:09.447" v="22" actId="26606"/>
          <ac:spMkLst>
            <pc:docMk/>
            <pc:sldMk cId="359102424" sldId="290"/>
            <ac:spMk id="10" creationId="{CA4A227A-706C-71DF-ED0B-412A45DDCF20}"/>
          </ac:spMkLst>
        </pc:spChg>
        <pc:spChg chg="add del mod">
          <ac:chgData name="Phạm Thuận" userId="3e057ca61537b133" providerId="LiveId" clId="{F344699D-D243-495E-A945-51761626626F}" dt="2024-01-17T06:12:13.465" v="24" actId="478"/>
          <ac:spMkLst>
            <pc:docMk/>
            <pc:sldMk cId="359102424" sldId="290"/>
            <ac:spMk id="12" creationId="{0094211E-AFBA-30B6-7BE9-4174A4D2EB93}"/>
          </ac:spMkLst>
        </pc:spChg>
      </pc:sldChg>
      <pc:sldChg chg="addSp delSp modSp new mod">
        <pc:chgData name="Phạm Thuận" userId="3e057ca61537b133" providerId="LiveId" clId="{F344699D-D243-495E-A945-51761626626F}" dt="2024-01-17T06:30:27.925" v="86"/>
        <pc:sldMkLst>
          <pc:docMk/>
          <pc:sldMk cId="1973013406" sldId="291"/>
        </pc:sldMkLst>
        <pc:spChg chg="del">
          <ac:chgData name="Phạm Thuận" userId="3e057ca61537b133" providerId="LiveId" clId="{F344699D-D243-495E-A945-51761626626F}" dt="2024-01-17T06:13:40.944" v="28" actId="478"/>
          <ac:spMkLst>
            <pc:docMk/>
            <pc:sldMk cId="1973013406" sldId="291"/>
            <ac:spMk id="2" creationId="{54F28AFD-7F8C-8EF2-0D80-66FB5AEBF1C7}"/>
          </ac:spMkLst>
        </pc:spChg>
        <pc:spChg chg="del mod">
          <ac:chgData name="Phạm Thuận" userId="3e057ca61537b133" providerId="LiveId" clId="{F344699D-D243-495E-A945-51761626626F}" dt="2024-01-17T06:14:09.339" v="35" actId="26606"/>
          <ac:spMkLst>
            <pc:docMk/>
            <pc:sldMk cId="1973013406" sldId="291"/>
            <ac:spMk id="3" creationId="{087DBE51-C189-DD17-41AF-C8A1FA44B437}"/>
          </ac:spMkLst>
        </pc:spChg>
        <pc:spChg chg="mod">
          <ac:chgData name="Phạm Thuận" userId="3e057ca61537b133" providerId="LiveId" clId="{F344699D-D243-495E-A945-51761626626F}" dt="2024-01-17T06:30:27.925" v="86"/>
          <ac:spMkLst>
            <pc:docMk/>
            <pc:sldMk cId="1973013406" sldId="291"/>
            <ac:spMk id="4" creationId="{E5FBCB73-392B-41FA-65E5-E91BCA4DDE36}"/>
          </ac:spMkLst>
        </pc:spChg>
        <pc:spChg chg="mod">
          <ac:chgData name="Phạm Thuận" userId="3e057ca61537b133" providerId="LiveId" clId="{F344699D-D243-495E-A945-51761626626F}" dt="2024-01-17T06:14:09.339" v="35" actId="26606"/>
          <ac:spMkLst>
            <pc:docMk/>
            <pc:sldMk cId="1973013406" sldId="291"/>
            <ac:spMk id="5" creationId="{319BF2CA-28B1-5CED-1BE6-E64D432CA425}"/>
          </ac:spMkLst>
        </pc:spChg>
        <pc:spChg chg="add del">
          <ac:chgData name="Phạm Thuận" userId="3e057ca61537b133" providerId="LiveId" clId="{F344699D-D243-495E-A945-51761626626F}" dt="2024-01-17T06:17:26.844" v="36" actId="478"/>
          <ac:spMkLst>
            <pc:docMk/>
            <pc:sldMk cId="1973013406" sldId="291"/>
            <ac:spMk id="11" creationId="{045650B4-DD23-FF36-65F2-53EF8DF1CB82}"/>
          </ac:spMkLst>
        </pc:spChg>
        <pc:graphicFrameChg chg="add mod">
          <ac:chgData name="Phạm Thuận" userId="3e057ca61537b133" providerId="LiveId" clId="{F344699D-D243-495E-A945-51761626626F}" dt="2024-01-17T06:17:31.732" v="37" actId="1076"/>
          <ac:graphicFrameMkLst>
            <pc:docMk/>
            <pc:sldMk cId="1973013406" sldId="291"/>
            <ac:graphicFrameMk id="7" creationId="{26C0D0DE-7EDF-AB94-8346-8510B39F2D71}"/>
          </ac:graphicFrameMkLst>
        </pc:graphicFrame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34221-A40B-4946-A6B2-5ED8E446D32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8B0B21-4040-426B-8276-113EBDD0231F}">
      <dgm:prSet/>
      <dgm:spPr/>
      <dgm:t>
        <a:bodyPr/>
        <a:lstStyle/>
        <a:p>
          <a:r>
            <a:rPr lang="en-US" b="0" i="0" dirty="0"/>
            <a:t>To collect information</a:t>
          </a:r>
          <a:endParaRPr lang="en-US" dirty="0"/>
        </a:p>
      </dgm:t>
    </dgm:pt>
    <dgm:pt modelId="{D3BF2A26-B13E-4B6A-BC07-4B89A990EF39}" type="parTrans" cxnId="{E1D43BBC-CDF7-4313-BAA6-A6663202DCE1}">
      <dgm:prSet/>
      <dgm:spPr/>
      <dgm:t>
        <a:bodyPr/>
        <a:lstStyle/>
        <a:p>
          <a:endParaRPr lang="en-US"/>
        </a:p>
      </dgm:t>
    </dgm:pt>
    <dgm:pt modelId="{4A4CC6F7-0385-44D2-A65F-ACAB373233BD}" type="sibTrans" cxnId="{E1D43BBC-CDF7-4313-BAA6-A6663202DCE1}">
      <dgm:prSet/>
      <dgm:spPr/>
      <dgm:t>
        <a:bodyPr/>
        <a:lstStyle/>
        <a:p>
          <a:endParaRPr lang="en-US"/>
        </a:p>
      </dgm:t>
    </dgm:pt>
    <dgm:pt modelId="{3978303B-C0C6-4479-B777-0852A38C5965}">
      <dgm:prSet/>
      <dgm:spPr/>
      <dgm:t>
        <a:bodyPr/>
        <a:lstStyle/>
        <a:p>
          <a:r>
            <a:rPr lang="en-US" b="0" i="0" dirty="0"/>
            <a:t>To solve problems</a:t>
          </a:r>
          <a:endParaRPr lang="en-US" dirty="0"/>
        </a:p>
      </dgm:t>
    </dgm:pt>
    <dgm:pt modelId="{BDB30593-4A68-4154-A347-93CE816E58C0}" type="parTrans" cxnId="{75CC28C2-CF3F-4674-97A7-CF01BF573679}">
      <dgm:prSet/>
      <dgm:spPr/>
      <dgm:t>
        <a:bodyPr/>
        <a:lstStyle/>
        <a:p>
          <a:endParaRPr lang="en-US"/>
        </a:p>
      </dgm:t>
    </dgm:pt>
    <dgm:pt modelId="{0783F5BE-B1CC-44F1-AB7A-CEF7D1F51F7B}" type="sibTrans" cxnId="{75CC28C2-CF3F-4674-97A7-CF01BF573679}">
      <dgm:prSet/>
      <dgm:spPr/>
      <dgm:t>
        <a:bodyPr/>
        <a:lstStyle/>
        <a:p>
          <a:endParaRPr lang="en-US"/>
        </a:p>
      </dgm:t>
    </dgm:pt>
    <dgm:pt modelId="{33548CFF-D0D1-4405-A03D-48A6A7D2DB7D}">
      <dgm:prSet/>
      <dgm:spPr/>
      <dgm:t>
        <a:bodyPr/>
        <a:lstStyle/>
        <a:p>
          <a:r>
            <a:rPr lang="en-US" b="0" i="0" dirty="0"/>
            <a:t>To think critically</a:t>
          </a:r>
          <a:endParaRPr lang="en-US" dirty="0"/>
        </a:p>
      </dgm:t>
    </dgm:pt>
    <dgm:pt modelId="{7AD021B3-8BDB-4D43-8594-C157FB2DB32C}" type="parTrans" cxnId="{018622D1-1C75-4D2C-AF28-5AB526F6CD1B}">
      <dgm:prSet/>
      <dgm:spPr/>
      <dgm:t>
        <a:bodyPr/>
        <a:lstStyle/>
        <a:p>
          <a:endParaRPr lang="en-US"/>
        </a:p>
      </dgm:t>
    </dgm:pt>
    <dgm:pt modelId="{82DEB31F-96A0-4AD1-ACB4-2709B56348AC}" type="sibTrans" cxnId="{018622D1-1C75-4D2C-AF28-5AB526F6CD1B}">
      <dgm:prSet/>
      <dgm:spPr/>
      <dgm:t>
        <a:bodyPr/>
        <a:lstStyle/>
        <a:p>
          <a:endParaRPr lang="en-US"/>
        </a:p>
      </dgm:t>
    </dgm:pt>
    <dgm:pt modelId="{6363209B-49F7-4425-8993-43A610A407C3}">
      <dgm:prSet/>
      <dgm:spPr/>
      <dgm:t>
        <a:bodyPr/>
        <a:lstStyle/>
        <a:p>
          <a:r>
            <a:rPr lang="en-US" b="0" i="0" dirty="0"/>
            <a:t>To communicate and build relationships</a:t>
          </a:r>
          <a:endParaRPr lang="en-US" dirty="0"/>
        </a:p>
      </dgm:t>
    </dgm:pt>
    <dgm:pt modelId="{9731993C-993C-43A9-AC10-B34C6DD8983E}" type="parTrans" cxnId="{22BD3BEE-167D-4BD3-A995-E58FED518133}">
      <dgm:prSet/>
      <dgm:spPr/>
      <dgm:t>
        <a:bodyPr/>
        <a:lstStyle/>
        <a:p>
          <a:endParaRPr lang="en-US"/>
        </a:p>
      </dgm:t>
    </dgm:pt>
    <dgm:pt modelId="{F13828B9-6380-4801-A08A-E1AA5561F990}" type="sibTrans" cxnId="{22BD3BEE-167D-4BD3-A995-E58FED518133}">
      <dgm:prSet/>
      <dgm:spPr/>
      <dgm:t>
        <a:bodyPr/>
        <a:lstStyle/>
        <a:p>
          <a:endParaRPr lang="en-US"/>
        </a:p>
      </dgm:t>
    </dgm:pt>
    <dgm:pt modelId="{5E097965-C033-4A88-A7BC-F495053369F8}" type="pres">
      <dgm:prSet presAssocID="{C4A34221-A40B-4946-A6B2-5ED8E446D32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6855F98-9A68-4CFC-897F-CBD796967912}" type="pres">
      <dgm:prSet presAssocID="{BC8B0B21-4040-426B-8276-113EBDD0231F}" presName="hierRoot1" presStyleCnt="0"/>
      <dgm:spPr/>
    </dgm:pt>
    <dgm:pt modelId="{4F4CC583-85B2-4E18-9CBF-94B875CFD6EB}" type="pres">
      <dgm:prSet presAssocID="{BC8B0B21-4040-426B-8276-113EBDD0231F}" presName="composite" presStyleCnt="0"/>
      <dgm:spPr/>
    </dgm:pt>
    <dgm:pt modelId="{C37DF9AD-943A-4FD6-AC5E-E81229804EFD}" type="pres">
      <dgm:prSet presAssocID="{BC8B0B21-4040-426B-8276-113EBDD0231F}" presName="background" presStyleLbl="node0" presStyleIdx="0" presStyleCnt="4"/>
      <dgm:spPr/>
    </dgm:pt>
    <dgm:pt modelId="{DBEE6054-B4DD-4240-AA40-04531D403206}" type="pres">
      <dgm:prSet presAssocID="{BC8B0B21-4040-426B-8276-113EBDD0231F}" presName="text" presStyleLbl="fgAcc0" presStyleIdx="0" presStyleCnt="4">
        <dgm:presLayoutVars>
          <dgm:chPref val="3"/>
        </dgm:presLayoutVars>
      </dgm:prSet>
      <dgm:spPr/>
    </dgm:pt>
    <dgm:pt modelId="{51F5228C-4D99-46F6-A1C7-D88F20344D46}" type="pres">
      <dgm:prSet presAssocID="{BC8B0B21-4040-426B-8276-113EBDD0231F}" presName="hierChild2" presStyleCnt="0"/>
      <dgm:spPr/>
    </dgm:pt>
    <dgm:pt modelId="{68FD8740-2A9A-4B17-A869-5C022B8D26FD}" type="pres">
      <dgm:prSet presAssocID="{3978303B-C0C6-4479-B777-0852A38C5965}" presName="hierRoot1" presStyleCnt="0"/>
      <dgm:spPr/>
    </dgm:pt>
    <dgm:pt modelId="{5135647E-8FBC-4382-9B69-98C402923471}" type="pres">
      <dgm:prSet presAssocID="{3978303B-C0C6-4479-B777-0852A38C5965}" presName="composite" presStyleCnt="0"/>
      <dgm:spPr/>
    </dgm:pt>
    <dgm:pt modelId="{1FB51A54-CA2E-4B98-9F2A-E4593ED6E77E}" type="pres">
      <dgm:prSet presAssocID="{3978303B-C0C6-4479-B777-0852A38C5965}" presName="background" presStyleLbl="node0" presStyleIdx="1" presStyleCnt="4"/>
      <dgm:spPr/>
    </dgm:pt>
    <dgm:pt modelId="{97497602-D8FE-4A4E-9FA1-579D8B426DE4}" type="pres">
      <dgm:prSet presAssocID="{3978303B-C0C6-4479-B777-0852A38C5965}" presName="text" presStyleLbl="fgAcc0" presStyleIdx="1" presStyleCnt="4">
        <dgm:presLayoutVars>
          <dgm:chPref val="3"/>
        </dgm:presLayoutVars>
      </dgm:prSet>
      <dgm:spPr/>
    </dgm:pt>
    <dgm:pt modelId="{5219A420-5854-48B4-AAE6-6B19E19F272B}" type="pres">
      <dgm:prSet presAssocID="{3978303B-C0C6-4479-B777-0852A38C5965}" presName="hierChild2" presStyleCnt="0"/>
      <dgm:spPr/>
    </dgm:pt>
    <dgm:pt modelId="{E054599E-E320-48E8-8447-F3EB45F4CD35}" type="pres">
      <dgm:prSet presAssocID="{33548CFF-D0D1-4405-A03D-48A6A7D2DB7D}" presName="hierRoot1" presStyleCnt="0"/>
      <dgm:spPr/>
    </dgm:pt>
    <dgm:pt modelId="{8CB1D2FE-230F-4ECC-8F40-79E87BBBE7C6}" type="pres">
      <dgm:prSet presAssocID="{33548CFF-D0D1-4405-A03D-48A6A7D2DB7D}" presName="composite" presStyleCnt="0"/>
      <dgm:spPr/>
    </dgm:pt>
    <dgm:pt modelId="{1A6276E5-9085-447E-BBE5-DBC3E3F5D3C6}" type="pres">
      <dgm:prSet presAssocID="{33548CFF-D0D1-4405-A03D-48A6A7D2DB7D}" presName="background" presStyleLbl="node0" presStyleIdx="2" presStyleCnt="4"/>
      <dgm:spPr/>
    </dgm:pt>
    <dgm:pt modelId="{CC36D8F2-11C6-43AB-B2F3-F5B8C829D625}" type="pres">
      <dgm:prSet presAssocID="{33548CFF-D0D1-4405-A03D-48A6A7D2DB7D}" presName="text" presStyleLbl="fgAcc0" presStyleIdx="2" presStyleCnt="4">
        <dgm:presLayoutVars>
          <dgm:chPref val="3"/>
        </dgm:presLayoutVars>
      </dgm:prSet>
      <dgm:spPr/>
    </dgm:pt>
    <dgm:pt modelId="{97BC2E6F-5C24-41DB-A77F-4CFA43345909}" type="pres">
      <dgm:prSet presAssocID="{33548CFF-D0D1-4405-A03D-48A6A7D2DB7D}" presName="hierChild2" presStyleCnt="0"/>
      <dgm:spPr/>
    </dgm:pt>
    <dgm:pt modelId="{57387A09-148F-41B8-8D45-2F651610D112}" type="pres">
      <dgm:prSet presAssocID="{6363209B-49F7-4425-8993-43A610A407C3}" presName="hierRoot1" presStyleCnt="0"/>
      <dgm:spPr/>
    </dgm:pt>
    <dgm:pt modelId="{6F404303-68C2-4888-B1ED-0A72C1A0373B}" type="pres">
      <dgm:prSet presAssocID="{6363209B-49F7-4425-8993-43A610A407C3}" presName="composite" presStyleCnt="0"/>
      <dgm:spPr/>
    </dgm:pt>
    <dgm:pt modelId="{08BFE9BB-193F-4908-AFCA-4732EFD5FF94}" type="pres">
      <dgm:prSet presAssocID="{6363209B-49F7-4425-8993-43A610A407C3}" presName="background" presStyleLbl="node0" presStyleIdx="3" presStyleCnt="4"/>
      <dgm:spPr/>
    </dgm:pt>
    <dgm:pt modelId="{C6EB2536-25A5-47D2-9B03-6712B608DE85}" type="pres">
      <dgm:prSet presAssocID="{6363209B-49F7-4425-8993-43A610A407C3}" presName="text" presStyleLbl="fgAcc0" presStyleIdx="3" presStyleCnt="4" custScaleX="107768">
        <dgm:presLayoutVars>
          <dgm:chPref val="3"/>
        </dgm:presLayoutVars>
      </dgm:prSet>
      <dgm:spPr/>
    </dgm:pt>
    <dgm:pt modelId="{95E60983-225C-4032-86F5-2B4947DE26C8}" type="pres">
      <dgm:prSet presAssocID="{6363209B-49F7-4425-8993-43A610A407C3}" presName="hierChild2" presStyleCnt="0"/>
      <dgm:spPr/>
    </dgm:pt>
  </dgm:ptLst>
  <dgm:cxnLst>
    <dgm:cxn modelId="{882B1720-C98D-4BE3-AF67-38286D4ED72E}" type="presOf" srcId="{33548CFF-D0D1-4405-A03D-48A6A7D2DB7D}" destId="{CC36D8F2-11C6-43AB-B2F3-F5B8C829D625}" srcOrd="0" destOrd="0" presId="urn:microsoft.com/office/officeart/2005/8/layout/hierarchy1"/>
    <dgm:cxn modelId="{B3B73331-C01B-46AE-A2E8-F2125AE8A96B}" type="presOf" srcId="{C4A34221-A40B-4946-A6B2-5ED8E446D328}" destId="{5E097965-C033-4A88-A7BC-F495053369F8}" srcOrd="0" destOrd="0" presId="urn:microsoft.com/office/officeart/2005/8/layout/hierarchy1"/>
    <dgm:cxn modelId="{137EAE47-3421-4646-871A-938E6717E993}" type="presOf" srcId="{BC8B0B21-4040-426B-8276-113EBDD0231F}" destId="{DBEE6054-B4DD-4240-AA40-04531D403206}" srcOrd="0" destOrd="0" presId="urn:microsoft.com/office/officeart/2005/8/layout/hierarchy1"/>
    <dgm:cxn modelId="{75AD598D-0E58-4AA9-BF9C-18E4376E97F8}" type="presOf" srcId="{3978303B-C0C6-4479-B777-0852A38C5965}" destId="{97497602-D8FE-4A4E-9FA1-579D8B426DE4}" srcOrd="0" destOrd="0" presId="urn:microsoft.com/office/officeart/2005/8/layout/hierarchy1"/>
    <dgm:cxn modelId="{4C11B0AB-FF6E-4B03-90D5-C40141B2B144}" type="presOf" srcId="{6363209B-49F7-4425-8993-43A610A407C3}" destId="{C6EB2536-25A5-47D2-9B03-6712B608DE85}" srcOrd="0" destOrd="0" presId="urn:microsoft.com/office/officeart/2005/8/layout/hierarchy1"/>
    <dgm:cxn modelId="{E1D43BBC-CDF7-4313-BAA6-A6663202DCE1}" srcId="{C4A34221-A40B-4946-A6B2-5ED8E446D328}" destId="{BC8B0B21-4040-426B-8276-113EBDD0231F}" srcOrd="0" destOrd="0" parTransId="{D3BF2A26-B13E-4B6A-BC07-4B89A990EF39}" sibTransId="{4A4CC6F7-0385-44D2-A65F-ACAB373233BD}"/>
    <dgm:cxn modelId="{75CC28C2-CF3F-4674-97A7-CF01BF573679}" srcId="{C4A34221-A40B-4946-A6B2-5ED8E446D328}" destId="{3978303B-C0C6-4479-B777-0852A38C5965}" srcOrd="1" destOrd="0" parTransId="{BDB30593-4A68-4154-A347-93CE816E58C0}" sibTransId="{0783F5BE-B1CC-44F1-AB7A-CEF7D1F51F7B}"/>
    <dgm:cxn modelId="{018622D1-1C75-4D2C-AF28-5AB526F6CD1B}" srcId="{C4A34221-A40B-4946-A6B2-5ED8E446D328}" destId="{33548CFF-D0D1-4405-A03D-48A6A7D2DB7D}" srcOrd="2" destOrd="0" parTransId="{7AD021B3-8BDB-4D43-8594-C157FB2DB32C}" sibTransId="{82DEB31F-96A0-4AD1-ACB4-2709B56348AC}"/>
    <dgm:cxn modelId="{22BD3BEE-167D-4BD3-A995-E58FED518133}" srcId="{C4A34221-A40B-4946-A6B2-5ED8E446D328}" destId="{6363209B-49F7-4425-8993-43A610A407C3}" srcOrd="3" destOrd="0" parTransId="{9731993C-993C-43A9-AC10-B34C6DD8983E}" sibTransId="{F13828B9-6380-4801-A08A-E1AA5561F990}"/>
    <dgm:cxn modelId="{8C0D017C-2BA7-4912-BB8A-918AA8A70CC0}" type="presParOf" srcId="{5E097965-C033-4A88-A7BC-F495053369F8}" destId="{56855F98-9A68-4CFC-897F-CBD796967912}" srcOrd="0" destOrd="0" presId="urn:microsoft.com/office/officeart/2005/8/layout/hierarchy1"/>
    <dgm:cxn modelId="{E41A158E-348D-4D52-9C58-D91DCE002046}" type="presParOf" srcId="{56855F98-9A68-4CFC-897F-CBD796967912}" destId="{4F4CC583-85B2-4E18-9CBF-94B875CFD6EB}" srcOrd="0" destOrd="0" presId="urn:microsoft.com/office/officeart/2005/8/layout/hierarchy1"/>
    <dgm:cxn modelId="{06F43EB5-2B91-4736-8285-28709C80E938}" type="presParOf" srcId="{4F4CC583-85B2-4E18-9CBF-94B875CFD6EB}" destId="{C37DF9AD-943A-4FD6-AC5E-E81229804EFD}" srcOrd="0" destOrd="0" presId="urn:microsoft.com/office/officeart/2005/8/layout/hierarchy1"/>
    <dgm:cxn modelId="{7C51C2BA-C857-4323-A951-A38EA79FADEE}" type="presParOf" srcId="{4F4CC583-85B2-4E18-9CBF-94B875CFD6EB}" destId="{DBEE6054-B4DD-4240-AA40-04531D403206}" srcOrd="1" destOrd="0" presId="urn:microsoft.com/office/officeart/2005/8/layout/hierarchy1"/>
    <dgm:cxn modelId="{D377CE8F-B7B3-4837-9E89-3AC6E55640EE}" type="presParOf" srcId="{56855F98-9A68-4CFC-897F-CBD796967912}" destId="{51F5228C-4D99-46F6-A1C7-D88F20344D46}" srcOrd="1" destOrd="0" presId="urn:microsoft.com/office/officeart/2005/8/layout/hierarchy1"/>
    <dgm:cxn modelId="{031B9CB7-1783-4769-ACBE-B9BF7D1F7E32}" type="presParOf" srcId="{5E097965-C033-4A88-A7BC-F495053369F8}" destId="{68FD8740-2A9A-4B17-A869-5C022B8D26FD}" srcOrd="1" destOrd="0" presId="urn:microsoft.com/office/officeart/2005/8/layout/hierarchy1"/>
    <dgm:cxn modelId="{76CC1863-23C3-43DF-B03C-40BDD5473610}" type="presParOf" srcId="{68FD8740-2A9A-4B17-A869-5C022B8D26FD}" destId="{5135647E-8FBC-4382-9B69-98C402923471}" srcOrd="0" destOrd="0" presId="urn:microsoft.com/office/officeart/2005/8/layout/hierarchy1"/>
    <dgm:cxn modelId="{90EE9F7A-50C6-4C8F-B991-5CEE476A51CA}" type="presParOf" srcId="{5135647E-8FBC-4382-9B69-98C402923471}" destId="{1FB51A54-CA2E-4B98-9F2A-E4593ED6E77E}" srcOrd="0" destOrd="0" presId="urn:microsoft.com/office/officeart/2005/8/layout/hierarchy1"/>
    <dgm:cxn modelId="{C7B8AC3A-E539-44E7-B5CB-2F33CFB29323}" type="presParOf" srcId="{5135647E-8FBC-4382-9B69-98C402923471}" destId="{97497602-D8FE-4A4E-9FA1-579D8B426DE4}" srcOrd="1" destOrd="0" presId="urn:microsoft.com/office/officeart/2005/8/layout/hierarchy1"/>
    <dgm:cxn modelId="{5E5409EB-AF98-4FE6-86D1-B1FAF2D035C7}" type="presParOf" srcId="{68FD8740-2A9A-4B17-A869-5C022B8D26FD}" destId="{5219A420-5854-48B4-AAE6-6B19E19F272B}" srcOrd="1" destOrd="0" presId="urn:microsoft.com/office/officeart/2005/8/layout/hierarchy1"/>
    <dgm:cxn modelId="{658FE6B6-BA53-4AE2-9692-26331B08CBF5}" type="presParOf" srcId="{5E097965-C033-4A88-A7BC-F495053369F8}" destId="{E054599E-E320-48E8-8447-F3EB45F4CD35}" srcOrd="2" destOrd="0" presId="urn:microsoft.com/office/officeart/2005/8/layout/hierarchy1"/>
    <dgm:cxn modelId="{6B4AB9F8-F9A5-4625-81F1-11B65DFE6F0F}" type="presParOf" srcId="{E054599E-E320-48E8-8447-F3EB45F4CD35}" destId="{8CB1D2FE-230F-4ECC-8F40-79E87BBBE7C6}" srcOrd="0" destOrd="0" presId="urn:microsoft.com/office/officeart/2005/8/layout/hierarchy1"/>
    <dgm:cxn modelId="{42616AE8-25AF-4C76-B5F8-F1EDF4244F0B}" type="presParOf" srcId="{8CB1D2FE-230F-4ECC-8F40-79E87BBBE7C6}" destId="{1A6276E5-9085-447E-BBE5-DBC3E3F5D3C6}" srcOrd="0" destOrd="0" presId="urn:microsoft.com/office/officeart/2005/8/layout/hierarchy1"/>
    <dgm:cxn modelId="{5F2E60E9-5D5B-44DC-8F33-E0364A020E41}" type="presParOf" srcId="{8CB1D2FE-230F-4ECC-8F40-79E87BBBE7C6}" destId="{CC36D8F2-11C6-43AB-B2F3-F5B8C829D625}" srcOrd="1" destOrd="0" presId="urn:microsoft.com/office/officeart/2005/8/layout/hierarchy1"/>
    <dgm:cxn modelId="{DCBDB9AD-93E7-4030-A21F-CCF9B874A176}" type="presParOf" srcId="{E054599E-E320-48E8-8447-F3EB45F4CD35}" destId="{97BC2E6F-5C24-41DB-A77F-4CFA43345909}" srcOrd="1" destOrd="0" presId="urn:microsoft.com/office/officeart/2005/8/layout/hierarchy1"/>
    <dgm:cxn modelId="{C750EB85-E7D4-4AAD-B854-1C23A08B98A4}" type="presParOf" srcId="{5E097965-C033-4A88-A7BC-F495053369F8}" destId="{57387A09-148F-41B8-8D45-2F651610D112}" srcOrd="3" destOrd="0" presId="urn:microsoft.com/office/officeart/2005/8/layout/hierarchy1"/>
    <dgm:cxn modelId="{2386BC9B-031F-493D-B4A6-6662F7FF41DA}" type="presParOf" srcId="{57387A09-148F-41B8-8D45-2F651610D112}" destId="{6F404303-68C2-4888-B1ED-0A72C1A0373B}" srcOrd="0" destOrd="0" presId="urn:microsoft.com/office/officeart/2005/8/layout/hierarchy1"/>
    <dgm:cxn modelId="{2317087C-7D36-4B3D-BCB3-FA63BFCD6144}" type="presParOf" srcId="{6F404303-68C2-4888-B1ED-0A72C1A0373B}" destId="{08BFE9BB-193F-4908-AFCA-4732EFD5FF94}" srcOrd="0" destOrd="0" presId="urn:microsoft.com/office/officeart/2005/8/layout/hierarchy1"/>
    <dgm:cxn modelId="{6E66AF38-893B-4A1E-BA8F-F817CB3E3459}" type="presParOf" srcId="{6F404303-68C2-4888-B1ED-0A72C1A0373B}" destId="{C6EB2536-25A5-47D2-9B03-6712B608DE85}" srcOrd="1" destOrd="0" presId="urn:microsoft.com/office/officeart/2005/8/layout/hierarchy1"/>
    <dgm:cxn modelId="{50D744DE-C28A-416F-9206-5FC17BE63BB1}" type="presParOf" srcId="{57387A09-148F-41B8-8D45-2F651610D112}" destId="{95E60983-225C-4032-86F5-2B4947DE26C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F3A6B6-F76B-44A1-9216-97B422135F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D3ED34-F58C-4FCB-82E1-C4B7F83BC7F6}">
      <dgm:prSet/>
      <dgm:spPr>
        <a:solidFill>
          <a:srgbClr val="4A5EE6"/>
        </a:solidFill>
        <a:ln>
          <a:solidFill>
            <a:srgbClr val="4A5EE6"/>
          </a:solidFill>
        </a:ln>
      </dgm:spPr>
      <dgm:t>
        <a:bodyPr/>
        <a:lstStyle/>
        <a:p>
          <a:r>
            <a:rPr lang="en-US" b="0" i="0" dirty="0"/>
            <a:t>Before you ask:</a:t>
          </a:r>
          <a:endParaRPr lang="en-US" dirty="0"/>
        </a:p>
      </dgm:t>
    </dgm:pt>
    <dgm:pt modelId="{56486661-9936-4880-B019-1BE53C1D0F16}" type="parTrans" cxnId="{2B6A59C7-120D-476C-993D-09C32D6A0ED8}">
      <dgm:prSet/>
      <dgm:spPr/>
      <dgm:t>
        <a:bodyPr/>
        <a:lstStyle/>
        <a:p>
          <a:endParaRPr lang="en-US"/>
        </a:p>
      </dgm:t>
    </dgm:pt>
    <dgm:pt modelId="{6C1D0F1D-AF34-44B0-84E4-A208AA5663D4}" type="sibTrans" cxnId="{2B6A59C7-120D-476C-993D-09C32D6A0ED8}">
      <dgm:prSet/>
      <dgm:spPr/>
      <dgm:t>
        <a:bodyPr/>
        <a:lstStyle/>
        <a:p>
          <a:endParaRPr lang="en-US"/>
        </a:p>
      </dgm:t>
    </dgm:pt>
    <dgm:pt modelId="{E1F98A29-B868-4B5F-B1A2-37C5C1907219}">
      <dgm:prSet/>
      <dgm:spPr>
        <a:ln>
          <a:solidFill>
            <a:srgbClr val="4A5EE6"/>
          </a:solidFill>
        </a:ln>
      </dgm:spPr>
      <dgm:t>
        <a:bodyPr/>
        <a:lstStyle/>
        <a:p>
          <a:r>
            <a:rPr lang="en-US" b="0" i="0"/>
            <a:t>Identify your purpose</a:t>
          </a:r>
          <a:endParaRPr lang="en-US"/>
        </a:p>
      </dgm:t>
    </dgm:pt>
    <dgm:pt modelId="{84E95217-E30B-43CF-A6E9-23D3578A57FB}" type="parTrans" cxnId="{10460A14-00B2-4ECF-AE37-514C4E552623}">
      <dgm:prSet/>
      <dgm:spPr/>
      <dgm:t>
        <a:bodyPr/>
        <a:lstStyle/>
        <a:p>
          <a:endParaRPr lang="en-US"/>
        </a:p>
      </dgm:t>
    </dgm:pt>
    <dgm:pt modelId="{95D7802B-26D6-440D-9154-4021D69A8F4C}" type="sibTrans" cxnId="{10460A14-00B2-4ECF-AE37-514C4E552623}">
      <dgm:prSet/>
      <dgm:spPr/>
      <dgm:t>
        <a:bodyPr/>
        <a:lstStyle/>
        <a:p>
          <a:endParaRPr lang="en-US"/>
        </a:p>
      </dgm:t>
    </dgm:pt>
    <dgm:pt modelId="{8CE5A8BB-9AC7-43B1-95C8-E00F1BA4D83D}">
      <dgm:prSet/>
      <dgm:spPr>
        <a:ln>
          <a:solidFill>
            <a:srgbClr val="4A5EE6"/>
          </a:solidFill>
        </a:ln>
      </dgm:spPr>
      <dgm:t>
        <a:bodyPr/>
        <a:lstStyle/>
        <a:p>
          <a:r>
            <a:rPr lang="en-US" b="0" i="0" dirty="0"/>
            <a:t>Consider your audience</a:t>
          </a:r>
          <a:endParaRPr lang="en-US" dirty="0"/>
        </a:p>
      </dgm:t>
    </dgm:pt>
    <dgm:pt modelId="{EE3214FC-0BAD-4E1E-A1D9-141FCC19663C}" type="parTrans" cxnId="{6BADC086-082A-4CA2-A1E3-0B6A0EDE33BB}">
      <dgm:prSet/>
      <dgm:spPr/>
      <dgm:t>
        <a:bodyPr/>
        <a:lstStyle/>
        <a:p>
          <a:endParaRPr lang="en-US"/>
        </a:p>
      </dgm:t>
    </dgm:pt>
    <dgm:pt modelId="{1F8AEE92-CF7D-4178-BB1A-A1F03D4818AE}" type="sibTrans" cxnId="{6BADC086-082A-4CA2-A1E3-0B6A0EDE33BB}">
      <dgm:prSet/>
      <dgm:spPr/>
      <dgm:t>
        <a:bodyPr/>
        <a:lstStyle/>
        <a:p>
          <a:endParaRPr lang="en-US"/>
        </a:p>
      </dgm:t>
    </dgm:pt>
    <dgm:pt modelId="{E377E86C-9E5A-49B3-8601-ED3D6500C0F1}">
      <dgm:prSet/>
      <dgm:spPr>
        <a:ln>
          <a:solidFill>
            <a:srgbClr val="4A5EE6"/>
          </a:solidFill>
        </a:ln>
      </dgm:spPr>
      <dgm:t>
        <a:bodyPr/>
        <a:lstStyle/>
        <a:p>
          <a:r>
            <a:rPr lang="en-US" b="0" i="0" dirty="0"/>
            <a:t>Do your research</a:t>
          </a:r>
          <a:endParaRPr lang="en-US" dirty="0"/>
        </a:p>
      </dgm:t>
    </dgm:pt>
    <dgm:pt modelId="{A6223277-1C29-4C3A-872B-A2F15A897234}" type="parTrans" cxnId="{C3422BA6-FC4C-454A-BDF6-AB67C868E8D0}">
      <dgm:prSet/>
      <dgm:spPr/>
      <dgm:t>
        <a:bodyPr/>
        <a:lstStyle/>
        <a:p>
          <a:endParaRPr lang="en-US"/>
        </a:p>
      </dgm:t>
    </dgm:pt>
    <dgm:pt modelId="{2EEC6287-43F9-4966-897C-35899BDF5F11}" type="sibTrans" cxnId="{C3422BA6-FC4C-454A-BDF6-AB67C868E8D0}">
      <dgm:prSet/>
      <dgm:spPr/>
      <dgm:t>
        <a:bodyPr/>
        <a:lstStyle/>
        <a:p>
          <a:endParaRPr lang="en-US"/>
        </a:p>
      </dgm:t>
    </dgm:pt>
    <dgm:pt modelId="{3F28E808-D2F3-45F9-9709-6A1692BCC9C9}" type="pres">
      <dgm:prSet presAssocID="{00F3A6B6-F76B-44A1-9216-97B422135F63}" presName="linear" presStyleCnt="0">
        <dgm:presLayoutVars>
          <dgm:dir/>
          <dgm:animLvl val="lvl"/>
          <dgm:resizeHandles val="exact"/>
        </dgm:presLayoutVars>
      </dgm:prSet>
      <dgm:spPr/>
    </dgm:pt>
    <dgm:pt modelId="{667871E6-FA86-42C2-B1AB-A8B4C2DF65C7}" type="pres">
      <dgm:prSet presAssocID="{CCD3ED34-F58C-4FCB-82E1-C4B7F83BC7F6}" presName="parentLin" presStyleCnt="0"/>
      <dgm:spPr/>
    </dgm:pt>
    <dgm:pt modelId="{961CE7E5-D6AB-4B27-9642-A226672FCAAE}" type="pres">
      <dgm:prSet presAssocID="{CCD3ED34-F58C-4FCB-82E1-C4B7F83BC7F6}" presName="parentLeftMargin" presStyleLbl="node1" presStyleIdx="0" presStyleCnt="1"/>
      <dgm:spPr/>
    </dgm:pt>
    <dgm:pt modelId="{F7E37EE1-5A85-4BDE-AAFB-BF501F767F4B}" type="pres">
      <dgm:prSet presAssocID="{CCD3ED34-F58C-4FCB-82E1-C4B7F83BC7F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56F15B9-9B26-4B87-931E-AB6129BB89EE}" type="pres">
      <dgm:prSet presAssocID="{CCD3ED34-F58C-4FCB-82E1-C4B7F83BC7F6}" presName="negativeSpace" presStyleCnt="0"/>
      <dgm:spPr/>
    </dgm:pt>
    <dgm:pt modelId="{6514192C-A3C4-4BE6-AA47-680E77F875B0}" type="pres">
      <dgm:prSet presAssocID="{CCD3ED34-F58C-4FCB-82E1-C4B7F83BC7F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0460A14-00B2-4ECF-AE37-514C4E552623}" srcId="{CCD3ED34-F58C-4FCB-82E1-C4B7F83BC7F6}" destId="{E1F98A29-B868-4B5F-B1A2-37C5C1907219}" srcOrd="0" destOrd="0" parTransId="{84E95217-E30B-43CF-A6E9-23D3578A57FB}" sibTransId="{95D7802B-26D6-440D-9154-4021D69A8F4C}"/>
    <dgm:cxn modelId="{7819B075-A621-4E51-957B-1FED54DC944B}" type="presOf" srcId="{E377E86C-9E5A-49B3-8601-ED3D6500C0F1}" destId="{6514192C-A3C4-4BE6-AA47-680E77F875B0}" srcOrd="0" destOrd="2" presId="urn:microsoft.com/office/officeart/2005/8/layout/list1"/>
    <dgm:cxn modelId="{89FDC376-BD65-4B2A-8DE3-B4F50C644249}" type="presOf" srcId="{CCD3ED34-F58C-4FCB-82E1-C4B7F83BC7F6}" destId="{961CE7E5-D6AB-4B27-9642-A226672FCAAE}" srcOrd="0" destOrd="0" presId="urn:microsoft.com/office/officeart/2005/8/layout/list1"/>
    <dgm:cxn modelId="{6BADC086-082A-4CA2-A1E3-0B6A0EDE33BB}" srcId="{CCD3ED34-F58C-4FCB-82E1-C4B7F83BC7F6}" destId="{8CE5A8BB-9AC7-43B1-95C8-E00F1BA4D83D}" srcOrd="1" destOrd="0" parTransId="{EE3214FC-0BAD-4E1E-A1D9-141FCC19663C}" sibTransId="{1F8AEE92-CF7D-4178-BB1A-A1F03D4818AE}"/>
    <dgm:cxn modelId="{C3422BA6-FC4C-454A-BDF6-AB67C868E8D0}" srcId="{CCD3ED34-F58C-4FCB-82E1-C4B7F83BC7F6}" destId="{E377E86C-9E5A-49B3-8601-ED3D6500C0F1}" srcOrd="2" destOrd="0" parTransId="{A6223277-1C29-4C3A-872B-A2F15A897234}" sibTransId="{2EEC6287-43F9-4966-897C-35899BDF5F11}"/>
    <dgm:cxn modelId="{027AF9B2-C673-4BAD-83A0-A6A69898816B}" type="presOf" srcId="{8CE5A8BB-9AC7-43B1-95C8-E00F1BA4D83D}" destId="{6514192C-A3C4-4BE6-AA47-680E77F875B0}" srcOrd="0" destOrd="1" presId="urn:microsoft.com/office/officeart/2005/8/layout/list1"/>
    <dgm:cxn modelId="{7248C4C3-77A8-4714-8595-023193381EE7}" type="presOf" srcId="{CCD3ED34-F58C-4FCB-82E1-C4B7F83BC7F6}" destId="{F7E37EE1-5A85-4BDE-AAFB-BF501F767F4B}" srcOrd="1" destOrd="0" presId="urn:microsoft.com/office/officeart/2005/8/layout/list1"/>
    <dgm:cxn modelId="{2B6A59C7-120D-476C-993D-09C32D6A0ED8}" srcId="{00F3A6B6-F76B-44A1-9216-97B422135F63}" destId="{CCD3ED34-F58C-4FCB-82E1-C4B7F83BC7F6}" srcOrd="0" destOrd="0" parTransId="{56486661-9936-4880-B019-1BE53C1D0F16}" sibTransId="{6C1D0F1D-AF34-44B0-84E4-A208AA5663D4}"/>
    <dgm:cxn modelId="{63CD42F5-A031-4792-8A0C-42058790F126}" type="presOf" srcId="{00F3A6B6-F76B-44A1-9216-97B422135F63}" destId="{3F28E808-D2F3-45F9-9709-6A1692BCC9C9}" srcOrd="0" destOrd="0" presId="urn:microsoft.com/office/officeart/2005/8/layout/list1"/>
    <dgm:cxn modelId="{F19C6CFD-8B66-44B4-B027-A6A314D22A66}" type="presOf" srcId="{E1F98A29-B868-4B5F-B1A2-37C5C1907219}" destId="{6514192C-A3C4-4BE6-AA47-680E77F875B0}" srcOrd="0" destOrd="0" presId="urn:microsoft.com/office/officeart/2005/8/layout/list1"/>
    <dgm:cxn modelId="{4134BD3B-2211-4F3A-9E3B-38A6D534A07A}" type="presParOf" srcId="{3F28E808-D2F3-45F9-9709-6A1692BCC9C9}" destId="{667871E6-FA86-42C2-B1AB-A8B4C2DF65C7}" srcOrd="0" destOrd="0" presId="urn:microsoft.com/office/officeart/2005/8/layout/list1"/>
    <dgm:cxn modelId="{6FE1A81B-1E80-441E-BEEB-0E8D7D3293F0}" type="presParOf" srcId="{667871E6-FA86-42C2-B1AB-A8B4C2DF65C7}" destId="{961CE7E5-D6AB-4B27-9642-A226672FCAAE}" srcOrd="0" destOrd="0" presId="urn:microsoft.com/office/officeart/2005/8/layout/list1"/>
    <dgm:cxn modelId="{6F86B394-77BF-4661-AB95-1ADFDECC3651}" type="presParOf" srcId="{667871E6-FA86-42C2-B1AB-A8B4C2DF65C7}" destId="{F7E37EE1-5A85-4BDE-AAFB-BF501F767F4B}" srcOrd="1" destOrd="0" presId="urn:microsoft.com/office/officeart/2005/8/layout/list1"/>
    <dgm:cxn modelId="{15F3D066-2FBC-4CDD-8716-32A02AF06C51}" type="presParOf" srcId="{3F28E808-D2F3-45F9-9709-6A1692BCC9C9}" destId="{E56F15B9-9B26-4B87-931E-AB6129BB89EE}" srcOrd="1" destOrd="0" presId="urn:microsoft.com/office/officeart/2005/8/layout/list1"/>
    <dgm:cxn modelId="{DA9AED94-FA0F-45E5-8518-6E4E1E9AAC10}" type="presParOf" srcId="{3F28E808-D2F3-45F9-9709-6A1692BCC9C9}" destId="{6514192C-A3C4-4BE6-AA47-680E77F875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F3A6B6-F76B-44A1-9216-97B422135F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D3ED34-F58C-4FCB-82E1-C4B7F83BC7F6}">
      <dgm:prSet/>
      <dgm:spPr>
        <a:solidFill>
          <a:srgbClr val="4A5EE6"/>
        </a:solidFill>
      </dgm:spPr>
      <dgm:t>
        <a:bodyPr/>
        <a:lstStyle/>
        <a:p>
          <a:r>
            <a:rPr lang="en-US" dirty="0">
              <a:effectLst/>
            </a:rPr>
            <a:t>When you ask:</a:t>
          </a:r>
          <a:endParaRPr lang="en-US" dirty="0"/>
        </a:p>
      </dgm:t>
    </dgm:pt>
    <dgm:pt modelId="{56486661-9936-4880-B019-1BE53C1D0F16}" type="parTrans" cxnId="{2B6A59C7-120D-476C-993D-09C32D6A0ED8}">
      <dgm:prSet/>
      <dgm:spPr/>
      <dgm:t>
        <a:bodyPr/>
        <a:lstStyle/>
        <a:p>
          <a:endParaRPr lang="en-US"/>
        </a:p>
      </dgm:t>
    </dgm:pt>
    <dgm:pt modelId="{6C1D0F1D-AF34-44B0-84E4-A208AA5663D4}" type="sibTrans" cxnId="{2B6A59C7-120D-476C-993D-09C32D6A0ED8}">
      <dgm:prSet/>
      <dgm:spPr/>
      <dgm:t>
        <a:bodyPr/>
        <a:lstStyle/>
        <a:p>
          <a:endParaRPr lang="en-US"/>
        </a:p>
      </dgm:t>
    </dgm:pt>
    <dgm:pt modelId="{E1F98A29-B868-4B5F-B1A2-37C5C1907219}">
      <dgm:prSet/>
      <dgm:spPr>
        <a:ln>
          <a:solidFill>
            <a:srgbClr val="4A5EE6"/>
          </a:solidFill>
        </a:ln>
      </dgm:spPr>
      <dgm:t>
        <a:bodyPr/>
        <a:lstStyle/>
        <a:p>
          <a:r>
            <a:rPr lang="en-US" dirty="0">
              <a:effectLst/>
            </a:rPr>
            <a:t>Be clear and concise</a:t>
          </a:r>
          <a:endParaRPr lang="en-US" dirty="0"/>
        </a:p>
      </dgm:t>
    </dgm:pt>
    <dgm:pt modelId="{84E95217-E30B-43CF-A6E9-23D3578A57FB}" type="parTrans" cxnId="{10460A14-00B2-4ECF-AE37-514C4E552623}">
      <dgm:prSet/>
      <dgm:spPr/>
      <dgm:t>
        <a:bodyPr/>
        <a:lstStyle/>
        <a:p>
          <a:endParaRPr lang="en-US"/>
        </a:p>
      </dgm:t>
    </dgm:pt>
    <dgm:pt modelId="{95D7802B-26D6-440D-9154-4021D69A8F4C}" type="sibTrans" cxnId="{10460A14-00B2-4ECF-AE37-514C4E552623}">
      <dgm:prSet/>
      <dgm:spPr/>
      <dgm:t>
        <a:bodyPr/>
        <a:lstStyle/>
        <a:p>
          <a:endParaRPr lang="en-US"/>
        </a:p>
      </dgm:t>
    </dgm:pt>
    <dgm:pt modelId="{8CE5A8BB-9AC7-43B1-95C8-E00F1BA4D83D}">
      <dgm:prSet/>
      <dgm:spPr>
        <a:ln>
          <a:solidFill>
            <a:srgbClr val="4A5EE6"/>
          </a:solidFill>
        </a:ln>
      </dgm:spPr>
      <dgm:t>
        <a:bodyPr/>
        <a:lstStyle/>
        <a:p>
          <a:r>
            <a:rPr lang="en-US">
              <a:effectLst/>
            </a:rPr>
            <a:t>Use open-ended questions</a:t>
          </a:r>
          <a:endParaRPr lang="en-US" dirty="0"/>
        </a:p>
      </dgm:t>
    </dgm:pt>
    <dgm:pt modelId="{EE3214FC-0BAD-4E1E-A1D9-141FCC19663C}" type="parTrans" cxnId="{6BADC086-082A-4CA2-A1E3-0B6A0EDE33BB}">
      <dgm:prSet/>
      <dgm:spPr/>
      <dgm:t>
        <a:bodyPr/>
        <a:lstStyle/>
        <a:p>
          <a:endParaRPr lang="en-US"/>
        </a:p>
      </dgm:t>
    </dgm:pt>
    <dgm:pt modelId="{1F8AEE92-CF7D-4178-BB1A-A1F03D4818AE}" type="sibTrans" cxnId="{6BADC086-082A-4CA2-A1E3-0B6A0EDE33BB}">
      <dgm:prSet/>
      <dgm:spPr/>
      <dgm:t>
        <a:bodyPr/>
        <a:lstStyle/>
        <a:p>
          <a:endParaRPr lang="en-US"/>
        </a:p>
      </dgm:t>
    </dgm:pt>
    <dgm:pt modelId="{760456F1-5120-49E2-B4C1-215B948E884D}">
      <dgm:prSet/>
      <dgm:spPr>
        <a:ln>
          <a:solidFill>
            <a:srgbClr val="4A5EE6"/>
          </a:solidFill>
        </a:ln>
      </dgm:spPr>
      <dgm:t>
        <a:bodyPr/>
        <a:lstStyle/>
        <a:p>
          <a:r>
            <a:rPr lang="en-US">
              <a:effectLst/>
            </a:rPr>
            <a:t>Use active voice</a:t>
          </a:r>
          <a:endParaRPr lang="en-US" dirty="0">
            <a:effectLst/>
          </a:endParaRPr>
        </a:p>
      </dgm:t>
    </dgm:pt>
    <dgm:pt modelId="{A02EC414-53A9-4329-B259-074E84AC1D03}" type="parTrans" cxnId="{0FFE016D-9D9E-4491-8F77-51670C463B0A}">
      <dgm:prSet/>
      <dgm:spPr/>
      <dgm:t>
        <a:bodyPr/>
        <a:lstStyle/>
        <a:p>
          <a:endParaRPr lang="en-US"/>
        </a:p>
      </dgm:t>
    </dgm:pt>
    <dgm:pt modelId="{B453B000-5569-4F4A-83C1-BE3345EFF043}" type="sibTrans" cxnId="{0FFE016D-9D9E-4491-8F77-51670C463B0A}">
      <dgm:prSet/>
      <dgm:spPr/>
      <dgm:t>
        <a:bodyPr/>
        <a:lstStyle/>
        <a:p>
          <a:endParaRPr lang="en-US"/>
        </a:p>
      </dgm:t>
    </dgm:pt>
    <dgm:pt modelId="{4C43FA95-FD77-4A0E-8995-C40C1F66480F}">
      <dgm:prSet/>
      <dgm:spPr>
        <a:ln>
          <a:solidFill>
            <a:srgbClr val="4A5EE6"/>
          </a:solidFill>
        </a:ln>
      </dgm:spPr>
      <dgm:t>
        <a:bodyPr/>
        <a:lstStyle/>
        <a:p>
          <a:r>
            <a:rPr lang="en-US">
              <a:effectLst/>
            </a:rPr>
            <a:t>Be respectful</a:t>
          </a:r>
          <a:endParaRPr lang="en-US" dirty="0">
            <a:effectLst/>
          </a:endParaRPr>
        </a:p>
      </dgm:t>
    </dgm:pt>
    <dgm:pt modelId="{AC4F675A-418D-4704-94AD-3CA03DACF4E9}" type="parTrans" cxnId="{7E45DBD4-4FAE-489A-BAE2-C80F0526113F}">
      <dgm:prSet/>
      <dgm:spPr/>
      <dgm:t>
        <a:bodyPr/>
        <a:lstStyle/>
        <a:p>
          <a:endParaRPr lang="en-US"/>
        </a:p>
      </dgm:t>
    </dgm:pt>
    <dgm:pt modelId="{889C386C-9785-44F4-A2DB-3E0672E3034A}" type="sibTrans" cxnId="{7E45DBD4-4FAE-489A-BAE2-C80F0526113F}">
      <dgm:prSet/>
      <dgm:spPr/>
      <dgm:t>
        <a:bodyPr/>
        <a:lstStyle/>
        <a:p>
          <a:endParaRPr lang="en-US"/>
        </a:p>
      </dgm:t>
    </dgm:pt>
    <dgm:pt modelId="{3F28E808-D2F3-45F9-9709-6A1692BCC9C9}" type="pres">
      <dgm:prSet presAssocID="{00F3A6B6-F76B-44A1-9216-97B422135F63}" presName="linear" presStyleCnt="0">
        <dgm:presLayoutVars>
          <dgm:dir/>
          <dgm:animLvl val="lvl"/>
          <dgm:resizeHandles val="exact"/>
        </dgm:presLayoutVars>
      </dgm:prSet>
      <dgm:spPr/>
    </dgm:pt>
    <dgm:pt modelId="{667871E6-FA86-42C2-B1AB-A8B4C2DF65C7}" type="pres">
      <dgm:prSet presAssocID="{CCD3ED34-F58C-4FCB-82E1-C4B7F83BC7F6}" presName="parentLin" presStyleCnt="0"/>
      <dgm:spPr/>
    </dgm:pt>
    <dgm:pt modelId="{961CE7E5-D6AB-4B27-9642-A226672FCAAE}" type="pres">
      <dgm:prSet presAssocID="{CCD3ED34-F58C-4FCB-82E1-C4B7F83BC7F6}" presName="parentLeftMargin" presStyleLbl="node1" presStyleIdx="0" presStyleCnt="1"/>
      <dgm:spPr/>
    </dgm:pt>
    <dgm:pt modelId="{F7E37EE1-5A85-4BDE-AAFB-BF501F767F4B}" type="pres">
      <dgm:prSet presAssocID="{CCD3ED34-F58C-4FCB-82E1-C4B7F83BC7F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56F15B9-9B26-4B87-931E-AB6129BB89EE}" type="pres">
      <dgm:prSet presAssocID="{CCD3ED34-F58C-4FCB-82E1-C4B7F83BC7F6}" presName="negativeSpace" presStyleCnt="0"/>
      <dgm:spPr/>
    </dgm:pt>
    <dgm:pt modelId="{6514192C-A3C4-4BE6-AA47-680E77F875B0}" type="pres">
      <dgm:prSet presAssocID="{CCD3ED34-F58C-4FCB-82E1-C4B7F83BC7F6}" presName="childText" presStyleLbl="conFgAcc1" presStyleIdx="0" presStyleCnt="1" custLinFactNeighborX="292" custLinFactNeighborY="11375">
        <dgm:presLayoutVars>
          <dgm:bulletEnabled val="1"/>
        </dgm:presLayoutVars>
      </dgm:prSet>
      <dgm:spPr/>
    </dgm:pt>
  </dgm:ptLst>
  <dgm:cxnLst>
    <dgm:cxn modelId="{10460A14-00B2-4ECF-AE37-514C4E552623}" srcId="{CCD3ED34-F58C-4FCB-82E1-C4B7F83BC7F6}" destId="{E1F98A29-B868-4B5F-B1A2-37C5C1907219}" srcOrd="0" destOrd="0" parTransId="{84E95217-E30B-43CF-A6E9-23D3578A57FB}" sibTransId="{95D7802B-26D6-440D-9154-4021D69A8F4C}"/>
    <dgm:cxn modelId="{0FFE016D-9D9E-4491-8F77-51670C463B0A}" srcId="{CCD3ED34-F58C-4FCB-82E1-C4B7F83BC7F6}" destId="{760456F1-5120-49E2-B4C1-215B948E884D}" srcOrd="2" destOrd="0" parTransId="{A02EC414-53A9-4329-B259-074E84AC1D03}" sibTransId="{B453B000-5569-4F4A-83C1-BE3345EFF043}"/>
    <dgm:cxn modelId="{FD25876D-DE31-4DF9-9D36-72927333CB5E}" type="presOf" srcId="{4C43FA95-FD77-4A0E-8995-C40C1F66480F}" destId="{6514192C-A3C4-4BE6-AA47-680E77F875B0}" srcOrd="0" destOrd="3" presId="urn:microsoft.com/office/officeart/2005/8/layout/list1"/>
    <dgm:cxn modelId="{89FDC376-BD65-4B2A-8DE3-B4F50C644249}" type="presOf" srcId="{CCD3ED34-F58C-4FCB-82E1-C4B7F83BC7F6}" destId="{961CE7E5-D6AB-4B27-9642-A226672FCAAE}" srcOrd="0" destOrd="0" presId="urn:microsoft.com/office/officeart/2005/8/layout/list1"/>
    <dgm:cxn modelId="{6BADC086-082A-4CA2-A1E3-0B6A0EDE33BB}" srcId="{CCD3ED34-F58C-4FCB-82E1-C4B7F83BC7F6}" destId="{8CE5A8BB-9AC7-43B1-95C8-E00F1BA4D83D}" srcOrd="1" destOrd="0" parTransId="{EE3214FC-0BAD-4E1E-A1D9-141FCC19663C}" sibTransId="{1F8AEE92-CF7D-4178-BB1A-A1F03D4818AE}"/>
    <dgm:cxn modelId="{027AF9B2-C673-4BAD-83A0-A6A69898816B}" type="presOf" srcId="{8CE5A8BB-9AC7-43B1-95C8-E00F1BA4D83D}" destId="{6514192C-A3C4-4BE6-AA47-680E77F875B0}" srcOrd="0" destOrd="1" presId="urn:microsoft.com/office/officeart/2005/8/layout/list1"/>
    <dgm:cxn modelId="{7248C4C3-77A8-4714-8595-023193381EE7}" type="presOf" srcId="{CCD3ED34-F58C-4FCB-82E1-C4B7F83BC7F6}" destId="{F7E37EE1-5A85-4BDE-AAFB-BF501F767F4B}" srcOrd="1" destOrd="0" presId="urn:microsoft.com/office/officeart/2005/8/layout/list1"/>
    <dgm:cxn modelId="{2B6A59C7-120D-476C-993D-09C32D6A0ED8}" srcId="{00F3A6B6-F76B-44A1-9216-97B422135F63}" destId="{CCD3ED34-F58C-4FCB-82E1-C4B7F83BC7F6}" srcOrd="0" destOrd="0" parTransId="{56486661-9936-4880-B019-1BE53C1D0F16}" sibTransId="{6C1D0F1D-AF34-44B0-84E4-A208AA5663D4}"/>
    <dgm:cxn modelId="{7E45DBD4-4FAE-489A-BAE2-C80F0526113F}" srcId="{CCD3ED34-F58C-4FCB-82E1-C4B7F83BC7F6}" destId="{4C43FA95-FD77-4A0E-8995-C40C1F66480F}" srcOrd="3" destOrd="0" parTransId="{AC4F675A-418D-4704-94AD-3CA03DACF4E9}" sibTransId="{889C386C-9785-44F4-A2DB-3E0672E3034A}"/>
    <dgm:cxn modelId="{051F9AE6-BBCC-4049-8E47-16FB954C2F4E}" type="presOf" srcId="{760456F1-5120-49E2-B4C1-215B948E884D}" destId="{6514192C-A3C4-4BE6-AA47-680E77F875B0}" srcOrd="0" destOrd="2" presId="urn:microsoft.com/office/officeart/2005/8/layout/list1"/>
    <dgm:cxn modelId="{63CD42F5-A031-4792-8A0C-42058790F126}" type="presOf" srcId="{00F3A6B6-F76B-44A1-9216-97B422135F63}" destId="{3F28E808-D2F3-45F9-9709-6A1692BCC9C9}" srcOrd="0" destOrd="0" presId="urn:microsoft.com/office/officeart/2005/8/layout/list1"/>
    <dgm:cxn modelId="{F19C6CFD-8B66-44B4-B027-A6A314D22A66}" type="presOf" srcId="{E1F98A29-B868-4B5F-B1A2-37C5C1907219}" destId="{6514192C-A3C4-4BE6-AA47-680E77F875B0}" srcOrd="0" destOrd="0" presId="urn:microsoft.com/office/officeart/2005/8/layout/list1"/>
    <dgm:cxn modelId="{4134BD3B-2211-4F3A-9E3B-38A6D534A07A}" type="presParOf" srcId="{3F28E808-D2F3-45F9-9709-6A1692BCC9C9}" destId="{667871E6-FA86-42C2-B1AB-A8B4C2DF65C7}" srcOrd="0" destOrd="0" presId="urn:microsoft.com/office/officeart/2005/8/layout/list1"/>
    <dgm:cxn modelId="{6FE1A81B-1E80-441E-BEEB-0E8D7D3293F0}" type="presParOf" srcId="{667871E6-FA86-42C2-B1AB-A8B4C2DF65C7}" destId="{961CE7E5-D6AB-4B27-9642-A226672FCAAE}" srcOrd="0" destOrd="0" presId="urn:microsoft.com/office/officeart/2005/8/layout/list1"/>
    <dgm:cxn modelId="{6F86B394-77BF-4661-AB95-1ADFDECC3651}" type="presParOf" srcId="{667871E6-FA86-42C2-B1AB-A8B4C2DF65C7}" destId="{F7E37EE1-5A85-4BDE-AAFB-BF501F767F4B}" srcOrd="1" destOrd="0" presId="urn:microsoft.com/office/officeart/2005/8/layout/list1"/>
    <dgm:cxn modelId="{15F3D066-2FBC-4CDD-8716-32A02AF06C51}" type="presParOf" srcId="{3F28E808-D2F3-45F9-9709-6A1692BCC9C9}" destId="{E56F15B9-9B26-4B87-931E-AB6129BB89EE}" srcOrd="1" destOrd="0" presId="urn:microsoft.com/office/officeart/2005/8/layout/list1"/>
    <dgm:cxn modelId="{DA9AED94-FA0F-45E5-8518-6E4E1E9AAC10}" type="presParOf" srcId="{3F28E808-D2F3-45F9-9709-6A1692BCC9C9}" destId="{6514192C-A3C4-4BE6-AA47-680E77F875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F3A6B6-F76B-44A1-9216-97B422135F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D3ED34-F58C-4FCB-82E1-C4B7F83BC7F6}">
      <dgm:prSet/>
      <dgm:spPr>
        <a:solidFill>
          <a:srgbClr val="4A5EE6"/>
        </a:solidFill>
      </dgm:spPr>
      <dgm:t>
        <a:bodyPr/>
        <a:lstStyle/>
        <a:p>
          <a:r>
            <a:rPr lang="en-US" dirty="0">
              <a:effectLst/>
            </a:rPr>
            <a:t>After you ask:</a:t>
          </a:r>
          <a:endParaRPr lang="en-US" dirty="0"/>
        </a:p>
      </dgm:t>
    </dgm:pt>
    <dgm:pt modelId="{56486661-9936-4880-B019-1BE53C1D0F16}" type="parTrans" cxnId="{2B6A59C7-120D-476C-993D-09C32D6A0ED8}">
      <dgm:prSet/>
      <dgm:spPr/>
      <dgm:t>
        <a:bodyPr/>
        <a:lstStyle/>
        <a:p>
          <a:endParaRPr lang="en-US"/>
        </a:p>
      </dgm:t>
    </dgm:pt>
    <dgm:pt modelId="{6C1D0F1D-AF34-44B0-84E4-A208AA5663D4}" type="sibTrans" cxnId="{2B6A59C7-120D-476C-993D-09C32D6A0ED8}">
      <dgm:prSet/>
      <dgm:spPr/>
      <dgm:t>
        <a:bodyPr/>
        <a:lstStyle/>
        <a:p>
          <a:endParaRPr lang="en-US"/>
        </a:p>
      </dgm:t>
    </dgm:pt>
    <dgm:pt modelId="{E1F98A29-B868-4B5F-B1A2-37C5C1907219}">
      <dgm:prSet/>
      <dgm:spPr>
        <a:ln>
          <a:solidFill>
            <a:srgbClr val="4A5EE6"/>
          </a:solidFill>
        </a:ln>
      </dgm:spPr>
      <dgm:t>
        <a:bodyPr/>
        <a:lstStyle/>
        <a:p>
          <a:r>
            <a:rPr lang="en-US" dirty="0">
              <a:effectLst/>
            </a:rPr>
            <a:t>Listen actively</a:t>
          </a:r>
          <a:endParaRPr lang="en-US" dirty="0"/>
        </a:p>
      </dgm:t>
    </dgm:pt>
    <dgm:pt modelId="{84E95217-E30B-43CF-A6E9-23D3578A57FB}" type="parTrans" cxnId="{10460A14-00B2-4ECF-AE37-514C4E552623}">
      <dgm:prSet/>
      <dgm:spPr/>
      <dgm:t>
        <a:bodyPr/>
        <a:lstStyle/>
        <a:p>
          <a:endParaRPr lang="en-US"/>
        </a:p>
      </dgm:t>
    </dgm:pt>
    <dgm:pt modelId="{95D7802B-26D6-440D-9154-4021D69A8F4C}" type="sibTrans" cxnId="{10460A14-00B2-4ECF-AE37-514C4E552623}">
      <dgm:prSet/>
      <dgm:spPr/>
      <dgm:t>
        <a:bodyPr/>
        <a:lstStyle/>
        <a:p>
          <a:endParaRPr lang="en-US"/>
        </a:p>
      </dgm:t>
    </dgm:pt>
    <dgm:pt modelId="{0910AA14-F967-4EE1-B264-DFD977AD5B07}">
      <dgm:prSet/>
      <dgm:spPr>
        <a:ln>
          <a:solidFill>
            <a:srgbClr val="4A5EE6"/>
          </a:solidFill>
        </a:ln>
      </dgm:spPr>
      <dgm:t>
        <a:bodyPr/>
        <a:lstStyle/>
        <a:p>
          <a:r>
            <a:rPr lang="en-US">
              <a:effectLst/>
            </a:rPr>
            <a:t>Ask follow-up questions</a:t>
          </a:r>
          <a:endParaRPr lang="en-US" dirty="0">
            <a:effectLst/>
          </a:endParaRPr>
        </a:p>
      </dgm:t>
    </dgm:pt>
    <dgm:pt modelId="{B11C88C8-90DE-475D-A927-A7472D8F7047}" type="parTrans" cxnId="{1449E56E-F7A5-4255-AB2E-EC983ABEED14}">
      <dgm:prSet/>
      <dgm:spPr/>
      <dgm:t>
        <a:bodyPr/>
        <a:lstStyle/>
        <a:p>
          <a:endParaRPr lang="en-US"/>
        </a:p>
      </dgm:t>
    </dgm:pt>
    <dgm:pt modelId="{30CB9F0C-6A6C-4413-9A2A-FB634F24C7C0}" type="sibTrans" cxnId="{1449E56E-F7A5-4255-AB2E-EC983ABEED14}">
      <dgm:prSet/>
      <dgm:spPr/>
      <dgm:t>
        <a:bodyPr/>
        <a:lstStyle/>
        <a:p>
          <a:endParaRPr lang="en-US"/>
        </a:p>
      </dgm:t>
    </dgm:pt>
    <dgm:pt modelId="{C659D124-EC79-4CED-BAF4-5F818E3F60F2}">
      <dgm:prSet/>
      <dgm:spPr>
        <a:ln>
          <a:solidFill>
            <a:srgbClr val="4A5EE6"/>
          </a:solidFill>
        </a:ln>
      </dgm:spPr>
      <dgm:t>
        <a:bodyPr/>
        <a:lstStyle/>
        <a:p>
          <a:r>
            <a:rPr lang="en-US">
              <a:effectLst/>
            </a:rPr>
            <a:t>Be grateful</a:t>
          </a:r>
          <a:endParaRPr lang="en-US" dirty="0">
            <a:effectLst/>
          </a:endParaRPr>
        </a:p>
      </dgm:t>
    </dgm:pt>
    <dgm:pt modelId="{3AAF0091-3AF1-47CB-A238-6FF33B41A4F4}" type="parTrans" cxnId="{F7563178-1849-4D0D-9061-320C6252A92B}">
      <dgm:prSet/>
      <dgm:spPr/>
      <dgm:t>
        <a:bodyPr/>
        <a:lstStyle/>
        <a:p>
          <a:endParaRPr lang="en-US"/>
        </a:p>
      </dgm:t>
    </dgm:pt>
    <dgm:pt modelId="{30381765-F8A5-423D-B47F-FA1344DAEC64}" type="sibTrans" cxnId="{F7563178-1849-4D0D-9061-320C6252A92B}">
      <dgm:prSet/>
      <dgm:spPr/>
      <dgm:t>
        <a:bodyPr/>
        <a:lstStyle/>
        <a:p>
          <a:endParaRPr lang="en-US"/>
        </a:p>
      </dgm:t>
    </dgm:pt>
    <dgm:pt modelId="{3F28E808-D2F3-45F9-9709-6A1692BCC9C9}" type="pres">
      <dgm:prSet presAssocID="{00F3A6B6-F76B-44A1-9216-97B422135F63}" presName="linear" presStyleCnt="0">
        <dgm:presLayoutVars>
          <dgm:dir/>
          <dgm:animLvl val="lvl"/>
          <dgm:resizeHandles val="exact"/>
        </dgm:presLayoutVars>
      </dgm:prSet>
      <dgm:spPr/>
    </dgm:pt>
    <dgm:pt modelId="{667871E6-FA86-42C2-B1AB-A8B4C2DF65C7}" type="pres">
      <dgm:prSet presAssocID="{CCD3ED34-F58C-4FCB-82E1-C4B7F83BC7F6}" presName="parentLin" presStyleCnt="0"/>
      <dgm:spPr/>
    </dgm:pt>
    <dgm:pt modelId="{961CE7E5-D6AB-4B27-9642-A226672FCAAE}" type="pres">
      <dgm:prSet presAssocID="{CCD3ED34-F58C-4FCB-82E1-C4B7F83BC7F6}" presName="parentLeftMargin" presStyleLbl="node1" presStyleIdx="0" presStyleCnt="1"/>
      <dgm:spPr/>
    </dgm:pt>
    <dgm:pt modelId="{F7E37EE1-5A85-4BDE-AAFB-BF501F767F4B}" type="pres">
      <dgm:prSet presAssocID="{CCD3ED34-F58C-4FCB-82E1-C4B7F83BC7F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56F15B9-9B26-4B87-931E-AB6129BB89EE}" type="pres">
      <dgm:prSet presAssocID="{CCD3ED34-F58C-4FCB-82E1-C4B7F83BC7F6}" presName="negativeSpace" presStyleCnt="0"/>
      <dgm:spPr/>
    </dgm:pt>
    <dgm:pt modelId="{6514192C-A3C4-4BE6-AA47-680E77F875B0}" type="pres">
      <dgm:prSet presAssocID="{CCD3ED34-F58C-4FCB-82E1-C4B7F83BC7F6}" presName="childText" presStyleLbl="conFgAcc1" presStyleIdx="0" presStyleCnt="1" custLinFactNeighborX="146" custLinFactNeighborY="-9353">
        <dgm:presLayoutVars>
          <dgm:bulletEnabled val="1"/>
        </dgm:presLayoutVars>
      </dgm:prSet>
      <dgm:spPr/>
    </dgm:pt>
  </dgm:ptLst>
  <dgm:cxnLst>
    <dgm:cxn modelId="{FC871109-4277-44B5-8A44-D4EC1FC6BEE1}" type="presOf" srcId="{C659D124-EC79-4CED-BAF4-5F818E3F60F2}" destId="{6514192C-A3C4-4BE6-AA47-680E77F875B0}" srcOrd="0" destOrd="2" presId="urn:microsoft.com/office/officeart/2005/8/layout/list1"/>
    <dgm:cxn modelId="{10460A14-00B2-4ECF-AE37-514C4E552623}" srcId="{CCD3ED34-F58C-4FCB-82E1-C4B7F83BC7F6}" destId="{E1F98A29-B868-4B5F-B1A2-37C5C1907219}" srcOrd="0" destOrd="0" parTransId="{84E95217-E30B-43CF-A6E9-23D3578A57FB}" sibTransId="{95D7802B-26D6-440D-9154-4021D69A8F4C}"/>
    <dgm:cxn modelId="{1449E56E-F7A5-4255-AB2E-EC983ABEED14}" srcId="{CCD3ED34-F58C-4FCB-82E1-C4B7F83BC7F6}" destId="{0910AA14-F967-4EE1-B264-DFD977AD5B07}" srcOrd="1" destOrd="0" parTransId="{B11C88C8-90DE-475D-A927-A7472D8F7047}" sibTransId="{30CB9F0C-6A6C-4413-9A2A-FB634F24C7C0}"/>
    <dgm:cxn modelId="{89FDC376-BD65-4B2A-8DE3-B4F50C644249}" type="presOf" srcId="{CCD3ED34-F58C-4FCB-82E1-C4B7F83BC7F6}" destId="{961CE7E5-D6AB-4B27-9642-A226672FCAAE}" srcOrd="0" destOrd="0" presId="urn:microsoft.com/office/officeart/2005/8/layout/list1"/>
    <dgm:cxn modelId="{F7563178-1849-4D0D-9061-320C6252A92B}" srcId="{CCD3ED34-F58C-4FCB-82E1-C4B7F83BC7F6}" destId="{C659D124-EC79-4CED-BAF4-5F818E3F60F2}" srcOrd="2" destOrd="0" parTransId="{3AAF0091-3AF1-47CB-A238-6FF33B41A4F4}" sibTransId="{30381765-F8A5-423D-B47F-FA1344DAEC64}"/>
    <dgm:cxn modelId="{6A792C81-05A5-4E29-9BF1-D939A987B4FC}" type="presOf" srcId="{0910AA14-F967-4EE1-B264-DFD977AD5B07}" destId="{6514192C-A3C4-4BE6-AA47-680E77F875B0}" srcOrd="0" destOrd="1" presId="urn:microsoft.com/office/officeart/2005/8/layout/list1"/>
    <dgm:cxn modelId="{7248C4C3-77A8-4714-8595-023193381EE7}" type="presOf" srcId="{CCD3ED34-F58C-4FCB-82E1-C4B7F83BC7F6}" destId="{F7E37EE1-5A85-4BDE-AAFB-BF501F767F4B}" srcOrd="1" destOrd="0" presId="urn:microsoft.com/office/officeart/2005/8/layout/list1"/>
    <dgm:cxn modelId="{2B6A59C7-120D-476C-993D-09C32D6A0ED8}" srcId="{00F3A6B6-F76B-44A1-9216-97B422135F63}" destId="{CCD3ED34-F58C-4FCB-82E1-C4B7F83BC7F6}" srcOrd="0" destOrd="0" parTransId="{56486661-9936-4880-B019-1BE53C1D0F16}" sibTransId="{6C1D0F1D-AF34-44B0-84E4-A208AA5663D4}"/>
    <dgm:cxn modelId="{63CD42F5-A031-4792-8A0C-42058790F126}" type="presOf" srcId="{00F3A6B6-F76B-44A1-9216-97B422135F63}" destId="{3F28E808-D2F3-45F9-9709-6A1692BCC9C9}" srcOrd="0" destOrd="0" presId="urn:microsoft.com/office/officeart/2005/8/layout/list1"/>
    <dgm:cxn modelId="{F19C6CFD-8B66-44B4-B027-A6A314D22A66}" type="presOf" srcId="{E1F98A29-B868-4B5F-B1A2-37C5C1907219}" destId="{6514192C-A3C4-4BE6-AA47-680E77F875B0}" srcOrd="0" destOrd="0" presId="urn:microsoft.com/office/officeart/2005/8/layout/list1"/>
    <dgm:cxn modelId="{4134BD3B-2211-4F3A-9E3B-38A6D534A07A}" type="presParOf" srcId="{3F28E808-D2F3-45F9-9709-6A1692BCC9C9}" destId="{667871E6-FA86-42C2-B1AB-A8B4C2DF65C7}" srcOrd="0" destOrd="0" presId="urn:microsoft.com/office/officeart/2005/8/layout/list1"/>
    <dgm:cxn modelId="{6FE1A81B-1E80-441E-BEEB-0E8D7D3293F0}" type="presParOf" srcId="{667871E6-FA86-42C2-B1AB-A8B4C2DF65C7}" destId="{961CE7E5-D6AB-4B27-9642-A226672FCAAE}" srcOrd="0" destOrd="0" presId="urn:microsoft.com/office/officeart/2005/8/layout/list1"/>
    <dgm:cxn modelId="{6F86B394-77BF-4661-AB95-1ADFDECC3651}" type="presParOf" srcId="{667871E6-FA86-42C2-B1AB-A8B4C2DF65C7}" destId="{F7E37EE1-5A85-4BDE-AAFB-BF501F767F4B}" srcOrd="1" destOrd="0" presId="urn:microsoft.com/office/officeart/2005/8/layout/list1"/>
    <dgm:cxn modelId="{15F3D066-2FBC-4CDD-8716-32A02AF06C51}" type="presParOf" srcId="{3F28E808-D2F3-45F9-9709-6A1692BCC9C9}" destId="{E56F15B9-9B26-4B87-931E-AB6129BB89EE}" srcOrd="1" destOrd="0" presId="urn:microsoft.com/office/officeart/2005/8/layout/list1"/>
    <dgm:cxn modelId="{DA9AED94-FA0F-45E5-8518-6E4E1E9AAC10}" type="presParOf" srcId="{3F28E808-D2F3-45F9-9709-6A1692BCC9C9}" destId="{6514192C-A3C4-4BE6-AA47-680E77F875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053BBB-30A5-4FC8-B630-5F14D7DBF12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93DB80-EA81-4E60-9DB8-4D7E9C9BC049}">
      <dgm:prSet/>
      <dgm:spPr/>
      <dgm:t>
        <a:bodyPr/>
        <a:lstStyle/>
        <a:p>
          <a:r>
            <a:rPr lang="en-US" b="1" i="0" dirty="0"/>
            <a:t>Specific</a:t>
          </a:r>
          <a:endParaRPr lang="en-US" dirty="0"/>
        </a:p>
      </dgm:t>
    </dgm:pt>
    <dgm:pt modelId="{3A7D3FD1-439F-4E9E-9DF0-74A8F4FCA379}" type="parTrans" cxnId="{9F6EE49B-874D-4DBB-96F3-343BC6D45142}">
      <dgm:prSet/>
      <dgm:spPr/>
      <dgm:t>
        <a:bodyPr/>
        <a:lstStyle/>
        <a:p>
          <a:endParaRPr lang="en-US"/>
        </a:p>
      </dgm:t>
    </dgm:pt>
    <dgm:pt modelId="{02492260-939F-4EEC-8A6E-84EEC6D45EE4}" type="sibTrans" cxnId="{9F6EE49B-874D-4DBB-96F3-343BC6D45142}">
      <dgm:prSet/>
      <dgm:spPr/>
      <dgm:t>
        <a:bodyPr/>
        <a:lstStyle/>
        <a:p>
          <a:endParaRPr lang="en-US"/>
        </a:p>
      </dgm:t>
    </dgm:pt>
    <dgm:pt modelId="{1126A3F3-393C-4C9E-AF7F-ED2FF1246A5A}">
      <dgm:prSet/>
      <dgm:spPr/>
      <dgm:t>
        <a:bodyPr/>
        <a:lstStyle/>
        <a:p>
          <a:r>
            <a:rPr lang="en-US" b="1" i="0"/>
            <a:t>Measurable</a:t>
          </a:r>
          <a:endParaRPr lang="en-US"/>
        </a:p>
      </dgm:t>
    </dgm:pt>
    <dgm:pt modelId="{113F61A6-C5B6-4251-B7CC-3F1ABD1A8523}" type="parTrans" cxnId="{241C0E04-1B7A-4FB1-8A36-EAA7AEBBDE92}">
      <dgm:prSet/>
      <dgm:spPr/>
      <dgm:t>
        <a:bodyPr/>
        <a:lstStyle/>
        <a:p>
          <a:endParaRPr lang="en-US"/>
        </a:p>
      </dgm:t>
    </dgm:pt>
    <dgm:pt modelId="{E0CBC4F6-BE6F-4958-83B1-632754883E44}" type="sibTrans" cxnId="{241C0E04-1B7A-4FB1-8A36-EAA7AEBBDE92}">
      <dgm:prSet/>
      <dgm:spPr/>
      <dgm:t>
        <a:bodyPr/>
        <a:lstStyle/>
        <a:p>
          <a:endParaRPr lang="en-US"/>
        </a:p>
      </dgm:t>
    </dgm:pt>
    <dgm:pt modelId="{89961C29-7E15-4251-A64E-460C35A451AA}">
      <dgm:prSet/>
      <dgm:spPr/>
      <dgm:t>
        <a:bodyPr/>
        <a:lstStyle/>
        <a:p>
          <a:r>
            <a:rPr lang="en-US" b="1" i="0" dirty="0"/>
            <a:t>Action Oriented</a:t>
          </a:r>
          <a:endParaRPr lang="en-US" dirty="0"/>
        </a:p>
      </dgm:t>
    </dgm:pt>
    <dgm:pt modelId="{09F891A2-4E4B-45EE-949F-DFC5491A1109}" type="parTrans" cxnId="{A7146A39-64B8-4EE9-88EC-B7EEBEEAD858}">
      <dgm:prSet/>
      <dgm:spPr/>
      <dgm:t>
        <a:bodyPr/>
        <a:lstStyle/>
        <a:p>
          <a:endParaRPr lang="en-US"/>
        </a:p>
      </dgm:t>
    </dgm:pt>
    <dgm:pt modelId="{1B253C0D-9B70-4EAF-BBDC-C39F34A025D4}" type="sibTrans" cxnId="{A7146A39-64B8-4EE9-88EC-B7EEBEEAD858}">
      <dgm:prSet/>
      <dgm:spPr/>
      <dgm:t>
        <a:bodyPr/>
        <a:lstStyle/>
        <a:p>
          <a:endParaRPr lang="en-US"/>
        </a:p>
      </dgm:t>
    </dgm:pt>
    <dgm:pt modelId="{DCC8AC98-D4DB-40F2-B51B-2647F8F51FBC}">
      <dgm:prSet/>
      <dgm:spPr/>
      <dgm:t>
        <a:bodyPr/>
        <a:lstStyle/>
        <a:p>
          <a:r>
            <a:rPr lang="en-US" b="1" i="0" dirty="0"/>
            <a:t>Relevant</a:t>
          </a:r>
          <a:endParaRPr lang="en-US" dirty="0"/>
        </a:p>
      </dgm:t>
    </dgm:pt>
    <dgm:pt modelId="{D2BA4123-BB31-4176-9B66-2EB7423179D4}" type="parTrans" cxnId="{AA29EAE2-EE9D-4DC0-AF13-7309EE63E3A7}">
      <dgm:prSet/>
      <dgm:spPr/>
      <dgm:t>
        <a:bodyPr/>
        <a:lstStyle/>
        <a:p>
          <a:endParaRPr lang="en-US"/>
        </a:p>
      </dgm:t>
    </dgm:pt>
    <dgm:pt modelId="{3EB67C0D-7B21-46FC-996D-A678A8D60820}" type="sibTrans" cxnId="{AA29EAE2-EE9D-4DC0-AF13-7309EE63E3A7}">
      <dgm:prSet/>
      <dgm:spPr/>
      <dgm:t>
        <a:bodyPr/>
        <a:lstStyle/>
        <a:p>
          <a:endParaRPr lang="en-US"/>
        </a:p>
      </dgm:t>
    </dgm:pt>
    <dgm:pt modelId="{2F74A71D-781A-4DBE-AE2F-1E72503F17B9}">
      <dgm:prSet/>
      <dgm:spPr/>
      <dgm:t>
        <a:bodyPr/>
        <a:lstStyle/>
        <a:p>
          <a:r>
            <a:rPr lang="en-US" b="1" i="0" dirty="0"/>
            <a:t>Time-bound</a:t>
          </a:r>
          <a:endParaRPr lang="en-US" dirty="0"/>
        </a:p>
      </dgm:t>
    </dgm:pt>
    <dgm:pt modelId="{A5B75271-EC54-49CB-BD71-029CB0ABC1DE}" type="parTrans" cxnId="{DF8B1829-1335-4890-8F60-279FBB3F44CF}">
      <dgm:prSet/>
      <dgm:spPr/>
      <dgm:t>
        <a:bodyPr/>
        <a:lstStyle/>
        <a:p>
          <a:endParaRPr lang="en-US"/>
        </a:p>
      </dgm:t>
    </dgm:pt>
    <dgm:pt modelId="{C72EF9BC-4F44-49F7-88DB-CADE663CEC32}" type="sibTrans" cxnId="{DF8B1829-1335-4890-8F60-279FBB3F44CF}">
      <dgm:prSet/>
      <dgm:spPr/>
      <dgm:t>
        <a:bodyPr/>
        <a:lstStyle/>
        <a:p>
          <a:endParaRPr lang="en-US"/>
        </a:p>
      </dgm:t>
    </dgm:pt>
    <dgm:pt modelId="{0C46DAE7-DC34-4E79-92D1-C9D6E62D175E}" type="pres">
      <dgm:prSet presAssocID="{6E053BBB-30A5-4FC8-B630-5F14D7DBF129}" presName="root" presStyleCnt="0">
        <dgm:presLayoutVars>
          <dgm:dir/>
          <dgm:resizeHandles val="exact"/>
        </dgm:presLayoutVars>
      </dgm:prSet>
      <dgm:spPr/>
    </dgm:pt>
    <dgm:pt modelId="{D8602E22-341A-4851-95E5-CE9DE31F9422}" type="pres">
      <dgm:prSet presAssocID="{6E053BBB-30A5-4FC8-B630-5F14D7DBF129}" presName="container" presStyleCnt="0">
        <dgm:presLayoutVars>
          <dgm:dir/>
          <dgm:resizeHandles val="exact"/>
        </dgm:presLayoutVars>
      </dgm:prSet>
      <dgm:spPr/>
    </dgm:pt>
    <dgm:pt modelId="{191A658C-47E6-4994-86F2-9EFA5602903B}" type="pres">
      <dgm:prSet presAssocID="{4F93DB80-EA81-4E60-9DB8-4D7E9C9BC049}" presName="compNode" presStyleCnt="0"/>
      <dgm:spPr/>
    </dgm:pt>
    <dgm:pt modelId="{3E8A029A-E193-4E26-BC35-38782A9B0241}" type="pres">
      <dgm:prSet presAssocID="{4F93DB80-EA81-4E60-9DB8-4D7E9C9BC049}" presName="iconBgRect" presStyleLbl="bgShp" presStyleIdx="0" presStyleCnt="5"/>
      <dgm:spPr/>
    </dgm:pt>
    <dgm:pt modelId="{829F66C0-A74C-441C-AF28-C09B2BA05D8A}" type="pres">
      <dgm:prSet presAssocID="{4F93DB80-EA81-4E60-9DB8-4D7E9C9BC0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585E4D9-C207-4842-B70E-258AD73BE54B}" type="pres">
      <dgm:prSet presAssocID="{4F93DB80-EA81-4E60-9DB8-4D7E9C9BC049}" presName="spaceRect" presStyleCnt="0"/>
      <dgm:spPr/>
    </dgm:pt>
    <dgm:pt modelId="{4E2E7658-C8C2-4721-9353-D89170F58FAF}" type="pres">
      <dgm:prSet presAssocID="{4F93DB80-EA81-4E60-9DB8-4D7E9C9BC049}" presName="textRect" presStyleLbl="revTx" presStyleIdx="0" presStyleCnt="5">
        <dgm:presLayoutVars>
          <dgm:chMax val="1"/>
          <dgm:chPref val="1"/>
        </dgm:presLayoutVars>
      </dgm:prSet>
      <dgm:spPr/>
    </dgm:pt>
    <dgm:pt modelId="{022C030E-029E-415F-925B-A4CF447B31DF}" type="pres">
      <dgm:prSet presAssocID="{02492260-939F-4EEC-8A6E-84EEC6D45EE4}" presName="sibTrans" presStyleLbl="sibTrans2D1" presStyleIdx="0" presStyleCnt="0"/>
      <dgm:spPr/>
    </dgm:pt>
    <dgm:pt modelId="{E2B38CF4-467C-4330-B771-6CCBD93CD497}" type="pres">
      <dgm:prSet presAssocID="{1126A3F3-393C-4C9E-AF7F-ED2FF1246A5A}" presName="compNode" presStyleCnt="0"/>
      <dgm:spPr/>
    </dgm:pt>
    <dgm:pt modelId="{E911ED16-23D8-42A9-AE64-21513EDA0186}" type="pres">
      <dgm:prSet presAssocID="{1126A3F3-393C-4C9E-AF7F-ED2FF1246A5A}" presName="iconBgRect" presStyleLbl="bgShp" presStyleIdx="1" presStyleCnt="5"/>
      <dgm:spPr/>
    </dgm:pt>
    <dgm:pt modelId="{9D2B80F3-0155-44F7-A362-E1FD812FCCF6}" type="pres">
      <dgm:prSet presAssocID="{1126A3F3-393C-4C9E-AF7F-ED2FF1246A5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D4487E-EDBA-4EA8-ABA0-62BF0C7E04ED}" type="pres">
      <dgm:prSet presAssocID="{1126A3F3-393C-4C9E-AF7F-ED2FF1246A5A}" presName="spaceRect" presStyleCnt="0"/>
      <dgm:spPr/>
    </dgm:pt>
    <dgm:pt modelId="{9DAB4C44-E347-4A2C-A123-C583F98D1CB5}" type="pres">
      <dgm:prSet presAssocID="{1126A3F3-393C-4C9E-AF7F-ED2FF1246A5A}" presName="textRect" presStyleLbl="revTx" presStyleIdx="1" presStyleCnt="5">
        <dgm:presLayoutVars>
          <dgm:chMax val="1"/>
          <dgm:chPref val="1"/>
        </dgm:presLayoutVars>
      </dgm:prSet>
      <dgm:spPr/>
    </dgm:pt>
    <dgm:pt modelId="{1D29436E-25A5-4844-B288-90955CB9F3B6}" type="pres">
      <dgm:prSet presAssocID="{E0CBC4F6-BE6F-4958-83B1-632754883E44}" presName="sibTrans" presStyleLbl="sibTrans2D1" presStyleIdx="0" presStyleCnt="0"/>
      <dgm:spPr/>
    </dgm:pt>
    <dgm:pt modelId="{82E1813A-D29E-45F7-B4F9-2687BC3F6E1D}" type="pres">
      <dgm:prSet presAssocID="{89961C29-7E15-4251-A64E-460C35A451AA}" presName="compNode" presStyleCnt="0"/>
      <dgm:spPr/>
    </dgm:pt>
    <dgm:pt modelId="{050E9BB9-ED26-4C72-B54C-90D17369DE14}" type="pres">
      <dgm:prSet presAssocID="{89961C29-7E15-4251-A64E-460C35A451AA}" presName="iconBgRect" presStyleLbl="bgShp" presStyleIdx="2" presStyleCnt="5"/>
      <dgm:spPr/>
    </dgm:pt>
    <dgm:pt modelId="{4F508609-09DB-41D0-A2AF-9E0B121529AC}" type="pres">
      <dgm:prSet presAssocID="{89961C29-7E15-4251-A64E-460C35A451A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87FA689-44DF-4702-9677-3324797BE90A}" type="pres">
      <dgm:prSet presAssocID="{89961C29-7E15-4251-A64E-460C35A451AA}" presName="spaceRect" presStyleCnt="0"/>
      <dgm:spPr/>
    </dgm:pt>
    <dgm:pt modelId="{CBCFF104-43E7-49AA-A658-46E31D01B511}" type="pres">
      <dgm:prSet presAssocID="{89961C29-7E15-4251-A64E-460C35A451AA}" presName="textRect" presStyleLbl="revTx" presStyleIdx="2" presStyleCnt="5">
        <dgm:presLayoutVars>
          <dgm:chMax val="1"/>
          <dgm:chPref val="1"/>
        </dgm:presLayoutVars>
      </dgm:prSet>
      <dgm:spPr/>
    </dgm:pt>
    <dgm:pt modelId="{B162FC4C-0E95-466C-B759-CCEFCBB89959}" type="pres">
      <dgm:prSet presAssocID="{1B253C0D-9B70-4EAF-BBDC-C39F34A025D4}" presName="sibTrans" presStyleLbl="sibTrans2D1" presStyleIdx="0" presStyleCnt="0"/>
      <dgm:spPr/>
    </dgm:pt>
    <dgm:pt modelId="{EA13D9C2-3A76-4F57-8D08-8D7A2BAAE19B}" type="pres">
      <dgm:prSet presAssocID="{DCC8AC98-D4DB-40F2-B51B-2647F8F51FBC}" presName="compNode" presStyleCnt="0"/>
      <dgm:spPr/>
    </dgm:pt>
    <dgm:pt modelId="{C14C4FEE-551C-464C-9385-9EE1F01ECBE2}" type="pres">
      <dgm:prSet presAssocID="{DCC8AC98-D4DB-40F2-B51B-2647F8F51FBC}" presName="iconBgRect" presStyleLbl="bgShp" presStyleIdx="3" presStyleCnt="5"/>
      <dgm:spPr/>
    </dgm:pt>
    <dgm:pt modelId="{2BFB7361-7511-48BE-9738-A85387D9EF37}" type="pres">
      <dgm:prSet presAssocID="{DCC8AC98-D4DB-40F2-B51B-2647F8F51FB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A0C1F5D-52B9-4D83-AA83-4597930C9AA5}" type="pres">
      <dgm:prSet presAssocID="{DCC8AC98-D4DB-40F2-B51B-2647F8F51FBC}" presName="spaceRect" presStyleCnt="0"/>
      <dgm:spPr/>
    </dgm:pt>
    <dgm:pt modelId="{A0CC6B9F-433C-4024-8081-3D070D5B385E}" type="pres">
      <dgm:prSet presAssocID="{DCC8AC98-D4DB-40F2-B51B-2647F8F51FBC}" presName="textRect" presStyleLbl="revTx" presStyleIdx="3" presStyleCnt="5">
        <dgm:presLayoutVars>
          <dgm:chMax val="1"/>
          <dgm:chPref val="1"/>
        </dgm:presLayoutVars>
      </dgm:prSet>
      <dgm:spPr/>
    </dgm:pt>
    <dgm:pt modelId="{94ADBDFB-F89C-4436-85AF-CF91B069C84D}" type="pres">
      <dgm:prSet presAssocID="{3EB67C0D-7B21-46FC-996D-A678A8D60820}" presName="sibTrans" presStyleLbl="sibTrans2D1" presStyleIdx="0" presStyleCnt="0"/>
      <dgm:spPr/>
    </dgm:pt>
    <dgm:pt modelId="{2455718F-060F-4E8C-811D-3182A78AF97A}" type="pres">
      <dgm:prSet presAssocID="{2F74A71D-781A-4DBE-AE2F-1E72503F17B9}" presName="compNode" presStyleCnt="0"/>
      <dgm:spPr/>
    </dgm:pt>
    <dgm:pt modelId="{1B9B9CEA-CEE7-470D-94E1-CE1FF18D9387}" type="pres">
      <dgm:prSet presAssocID="{2F74A71D-781A-4DBE-AE2F-1E72503F17B9}" presName="iconBgRect" presStyleLbl="bgShp" presStyleIdx="4" presStyleCnt="5" custLinFactX="42099" custLinFactNeighborX="100000" custLinFactNeighborY="1776"/>
      <dgm:spPr/>
    </dgm:pt>
    <dgm:pt modelId="{B446AB6C-E26B-41E4-9152-3A7C18797C21}" type="pres">
      <dgm:prSet presAssocID="{2F74A71D-781A-4DBE-AE2F-1E72503F17B9}" presName="iconRect" presStyleLbl="node1" presStyleIdx="4" presStyleCnt="5" custLinFactX="100000" custLinFactNeighborX="144998" custLinFactNeighborY="139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2DE0562-8724-4B18-AD11-56E424625AA6}" type="pres">
      <dgm:prSet presAssocID="{2F74A71D-781A-4DBE-AE2F-1E72503F17B9}" presName="spaceRect" presStyleCnt="0"/>
      <dgm:spPr/>
    </dgm:pt>
    <dgm:pt modelId="{26BEACDF-61CB-4DAA-8A0F-1483B95D244D}" type="pres">
      <dgm:prSet presAssocID="{2F74A71D-781A-4DBE-AE2F-1E72503F17B9}" presName="textRect" presStyleLbl="revTx" presStyleIdx="4" presStyleCnt="5" custLinFactNeighborX="60284" custLinFactNeighborY="1776">
        <dgm:presLayoutVars>
          <dgm:chMax val="1"/>
          <dgm:chPref val="1"/>
        </dgm:presLayoutVars>
      </dgm:prSet>
      <dgm:spPr/>
    </dgm:pt>
  </dgm:ptLst>
  <dgm:cxnLst>
    <dgm:cxn modelId="{1951A000-D1B2-4BFA-8DF8-D059ED596A1F}" type="presOf" srcId="{1126A3F3-393C-4C9E-AF7F-ED2FF1246A5A}" destId="{9DAB4C44-E347-4A2C-A123-C583F98D1CB5}" srcOrd="0" destOrd="0" presId="urn:microsoft.com/office/officeart/2018/2/layout/IconCircleList"/>
    <dgm:cxn modelId="{241C0E04-1B7A-4FB1-8A36-EAA7AEBBDE92}" srcId="{6E053BBB-30A5-4FC8-B630-5F14D7DBF129}" destId="{1126A3F3-393C-4C9E-AF7F-ED2FF1246A5A}" srcOrd="1" destOrd="0" parTransId="{113F61A6-C5B6-4251-B7CC-3F1ABD1A8523}" sibTransId="{E0CBC4F6-BE6F-4958-83B1-632754883E44}"/>
    <dgm:cxn modelId="{66709326-868A-4A31-B6D4-42B3EDCC8F8A}" type="presOf" srcId="{89961C29-7E15-4251-A64E-460C35A451AA}" destId="{CBCFF104-43E7-49AA-A658-46E31D01B511}" srcOrd="0" destOrd="0" presId="urn:microsoft.com/office/officeart/2018/2/layout/IconCircleList"/>
    <dgm:cxn modelId="{CC5BAD28-1AFD-43D7-8B4D-1660B3738BC9}" type="presOf" srcId="{2F74A71D-781A-4DBE-AE2F-1E72503F17B9}" destId="{26BEACDF-61CB-4DAA-8A0F-1483B95D244D}" srcOrd="0" destOrd="0" presId="urn:microsoft.com/office/officeart/2018/2/layout/IconCircleList"/>
    <dgm:cxn modelId="{DF8B1829-1335-4890-8F60-279FBB3F44CF}" srcId="{6E053BBB-30A5-4FC8-B630-5F14D7DBF129}" destId="{2F74A71D-781A-4DBE-AE2F-1E72503F17B9}" srcOrd="4" destOrd="0" parTransId="{A5B75271-EC54-49CB-BD71-029CB0ABC1DE}" sibTransId="{C72EF9BC-4F44-49F7-88DB-CADE663CEC32}"/>
    <dgm:cxn modelId="{A7146A39-64B8-4EE9-88EC-B7EEBEEAD858}" srcId="{6E053BBB-30A5-4FC8-B630-5F14D7DBF129}" destId="{89961C29-7E15-4251-A64E-460C35A451AA}" srcOrd="2" destOrd="0" parTransId="{09F891A2-4E4B-45EE-949F-DFC5491A1109}" sibTransId="{1B253C0D-9B70-4EAF-BBDC-C39F34A025D4}"/>
    <dgm:cxn modelId="{C30E9982-5099-4699-9BB5-3E0CD89F0A03}" type="presOf" srcId="{E0CBC4F6-BE6F-4958-83B1-632754883E44}" destId="{1D29436E-25A5-4844-B288-90955CB9F3B6}" srcOrd="0" destOrd="0" presId="urn:microsoft.com/office/officeart/2018/2/layout/IconCircleList"/>
    <dgm:cxn modelId="{9F6EE49B-874D-4DBB-96F3-343BC6D45142}" srcId="{6E053BBB-30A5-4FC8-B630-5F14D7DBF129}" destId="{4F93DB80-EA81-4E60-9DB8-4D7E9C9BC049}" srcOrd="0" destOrd="0" parTransId="{3A7D3FD1-439F-4E9E-9DF0-74A8F4FCA379}" sibTransId="{02492260-939F-4EEC-8A6E-84EEC6D45EE4}"/>
    <dgm:cxn modelId="{3D4A7EAE-9E48-41DA-AE90-CBDABA0F5138}" type="presOf" srcId="{1B253C0D-9B70-4EAF-BBDC-C39F34A025D4}" destId="{B162FC4C-0E95-466C-B759-CCEFCBB89959}" srcOrd="0" destOrd="0" presId="urn:microsoft.com/office/officeart/2018/2/layout/IconCircleList"/>
    <dgm:cxn modelId="{0DBD02CF-D74E-44E2-8BF6-AAA4DFC27A83}" type="presOf" srcId="{4F93DB80-EA81-4E60-9DB8-4D7E9C9BC049}" destId="{4E2E7658-C8C2-4721-9353-D89170F58FAF}" srcOrd="0" destOrd="0" presId="urn:microsoft.com/office/officeart/2018/2/layout/IconCircleList"/>
    <dgm:cxn modelId="{E65A08D0-ED47-4BFD-97DB-4AAFAECBDD76}" type="presOf" srcId="{02492260-939F-4EEC-8A6E-84EEC6D45EE4}" destId="{022C030E-029E-415F-925B-A4CF447B31DF}" srcOrd="0" destOrd="0" presId="urn:microsoft.com/office/officeart/2018/2/layout/IconCircleList"/>
    <dgm:cxn modelId="{3E73A7DA-6E65-48E5-B082-C38FA8DF8643}" type="presOf" srcId="{6E053BBB-30A5-4FC8-B630-5F14D7DBF129}" destId="{0C46DAE7-DC34-4E79-92D1-C9D6E62D175E}" srcOrd="0" destOrd="0" presId="urn:microsoft.com/office/officeart/2018/2/layout/IconCircleList"/>
    <dgm:cxn modelId="{AA29EAE2-EE9D-4DC0-AF13-7309EE63E3A7}" srcId="{6E053BBB-30A5-4FC8-B630-5F14D7DBF129}" destId="{DCC8AC98-D4DB-40F2-B51B-2647F8F51FBC}" srcOrd="3" destOrd="0" parTransId="{D2BA4123-BB31-4176-9B66-2EB7423179D4}" sibTransId="{3EB67C0D-7B21-46FC-996D-A678A8D60820}"/>
    <dgm:cxn modelId="{824DFEEB-4576-4500-879B-752F2AA9259B}" type="presOf" srcId="{DCC8AC98-D4DB-40F2-B51B-2647F8F51FBC}" destId="{A0CC6B9F-433C-4024-8081-3D070D5B385E}" srcOrd="0" destOrd="0" presId="urn:microsoft.com/office/officeart/2018/2/layout/IconCircleList"/>
    <dgm:cxn modelId="{B12B77F4-AAAA-4E51-B40A-149D07EACA7B}" type="presOf" srcId="{3EB67C0D-7B21-46FC-996D-A678A8D60820}" destId="{94ADBDFB-F89C-4436-85AF-CF91B069C84D}" srcOrd="0" destOrd="0" presId="urn:microsoft.com/office/officeart/2018/2/layout/IconCircleList"/>
    <dgm:cxn modelId="{DD59F2A6-49B8-41B9-AB90-5BB15F61D294}" type="presParOf" srcId="{0C46DAE7-DC34-4E79-92D1-C9D6E62D175E}" destId="{D8602E22-341A-4851-95E5-CE9DE31F9422}" srcOrd="0" destOrd="0" presId="urn:microsoft.com/office/officeart/2018/2/layout/IconCircleList"/>
    <dgm:cxn modelId="{751281FC-B59D-4673-AA92-B52826523C79}" type="presParOf" srcId="{D8602E22-341A-4851-95E5-CE9DE31F9422}" destId="{191A658C-47E6-4994-86F2-9EFA5602903B}" srcOrd="0" destOrd="0" presId="urn:microsoft.com/office/officeart/2018/2/layout/IconCircleList"/>
    <dgm:cxn modelId="{F941B156-8559-4D7C-BC73-3EB5C220F1D9}" type="presParOf" srcId="{191A658C-47E6-4994-86F2-9EFA5602903B}" destId="{3E8A029A-E193-4E26-BC35-38782A9B0241}" srcOrd="0" destOrd="0" presId="urn:microsoft.com/office/officeart/2018/2/layout/IconCircleList"/>
    <dgm:cxn modelId="{FD1F4BAE-926A-47D1-889A-C0BB7DB79473}" type="presParOf" srcId="{191A658C-47E6-4994-86F2-9EFA5602903B}" destId="{829F66C0-A74C-441C-AF28-C09B2BA05D8A}" srcOrd="1" destOrd="0" presId="urn:microsoft.com/office/officeart/2018/2/layout/IconCircleList"/>
    <dgm:cxn modelId="{805DE404-680C-4B94-8FAF-2591D2E25FCD}" type="presParOf" srcId="{191A658C-47E6-4994-86F2-9EFA5602903B}" destId="{1585E4D9-C207-4842-B70E-258AD73BE54B}" srcOrd="2" destOrd="0" presId="urn:microsoft.com/office/officeart/2018/2/layout/IconCircleList"/>
    <dgm:cxn modelId="{03C42700-BA79-4D3A-88F0-7AF861453DD9}" type="presParOf" srcId="{191A658C-47E6-4994-86F2-9EFA5602903B}" destId="{4E2E7658-C8C2-4721-9353-D89170F58FAF}" srcOrd="3" destOrd="0" presId="urn:microsoft.com/office/officeart/2018/2/layout/IconCircleList"/>
    <dgm:cxn modelId="{E5224B2E-D3B0-4A84-A728-855E7A10D0F7}" type="presParOf" srcId="{D8602E22-341A-4851-95E5-CE9DE31F9422}" destId="{022C030E-029E-415F-925B-A4CF447B31DF}" srcOrd="1" destOrd="0" presId="urn:microsoft.com/office/officeart/2018/2/layout/IconCircleList"/>
    <dgm:cxn modelId="{64724CD1-DBB8-45D7-8CF5-D8BC9AA76B03}" type="presParOf" srcId="{D8602E22-341A-4851-95E5-CE9DE31F9422}" destId="{E2B38CF4-467C-4330-B771-6CCBD93CD497}" srcOrd="2" destOrd="0" presId="urn:microsoft.com/office/officeart/2018/2/layout/IconCircleList"/>
    <dgm:cxn modelId="{8940E4E1-A356-4D2F-AF62-A4750963EA53}" type="presParOf" srcId="{E2B38CF4-467C-4330-B771-6CCBD93CD497}" destId="{E911ED16-23D8-42A9-AE64-21513EDA0186}" srcOrd="0" destOrd="0" presId="urn:microsoft.com/office/officeart/2018/2/layout/IconCircleList"/>
    <dgm:cxn modelId="{9D5F62ED-22E4-4610-B1CB-EA440DA42050}" type="presParOf" srcId="{E2B38CF4-467C-4330-B771-6CCBD93CD497}" destId="{9D2B80F3-0155-44F7-A362-E1FD812FCCF6}" srcOrd="1" destOrd="0" presId="urn:microsoft.com/office/officeart/2018/2/layout/IconCircleList"/>
    <dgm:cxn modelId="{F1FF15E2-8AE4-4363-89C3-05D3BD94E428}" type="presParOf" srcId="{E2B38CF4-467C-4330-B771-6CCBD93CD497}" destId="{7FD4487E-EDBA-4EA8-ABA0-62BF0C7E04ED}" srcOrd="2" destOrd="0" presId="urn:microsoft.com/office/officeart/2018/2/layout/IconCircleList"/>
    <dgm:cxn modelId="{75B8ADBF-C866-4160-8CEC-72630868AFF1}" type="presParOf" srcId="{E2B38CF4-467C-4330-B771-6CCBD93CD497}" destId="{9DAB4C44-E347-4A2C-A123-C583F98D1CB5}" srcOrd="3" destOrd="0" presId="urn:microsoft.com/office/officeart/2018/2/layout/IconCircleList"/>
    <dgm:cxn modelId="{419E8E4B-4A10-4AD5-AB61-564865EE157E}" type="presParOf" srcId="{D8602E22-341A-4851-95E5-CE9DE31F9422}" destId="{1D29436E-25A5-4844-B288-90955CB9F3B6}" srcOrd="3" destOrd="0" presId="urn:microsoft.com/office/officeart/2018/2/layout/IconCircleList"/>
    <dgm:cxn modelId="{54D37331-037F-4196-9C80-32546093CE28}" type="presParOf" srcId="{D8602E22-341A-4851-95E5-CE9DE31F9422}" destId="{82E1813A-D29E-45F7-B4F9-2687BC3F6E1D}" srcOrd="4" destOrd="0" presId="urn:microsoft.com/office/officeart/2018/2/layout/IconCircleList"/>
    <dgm:cxn modelId="{55AABC53-B36C-4936-92C8-BDA5DCF107EC}" type="presParOf" srcId="{82E1813A-D29E-45F7-B4F9-2687BC3F6E1D}" destId="{050E9BB9-ED26-4C72-B54C-90D17369DE14}" srcOrd="0" destOrd="0" presId="urn:microsoft.com/office/officeart/2018/2/layout/IconCircleList"/>
    <dgm:cxn modelId="{91045540-476B-4906-A35B-C91BBCECE36B}" type="presParOf" srcId="{82E1813A-D29E-45F7-B4F9-2687BC3F6E1D}" destId="{4F508609-09DB-41D0-A2AF-9E0B121529AC}" srcOrd="1" destOrd="0" presId="urn:microsoft.com/office/officeart/2018/2/layout/IconCircleList"/>
    <dgm:cxn modelId="{8BDD8B4D-7F96-401A-B35A-095B4FCE8029}" type="presParOf" srcId="{82E1813A-D29E-45F7-B4F9-2687BC3F6E1D}" destId="{387FA689-44DF-4702-9677-3324797BE90A}" srcOrd="2" destOrd="0" presId="urn:microsoft.com/office/officeart/2018/2/layout/IconCircleList"/>
    <dgm:cxn modelId="{B1896250-D908-4054-892C-00BEF6197A80}" type="presParOf" srcId="{82E1813A-D29E-45F7-B4F9-2687BC3F6E1D}" destId="{CBCFF104-43E7-49AA-A658-46E31D01B511}" srcOrd="3" destOrd="0" presId="urn:microsoft.com/office/officeart/2018/2/layout/IconCircleList"/>
    <dgm:cxn modelId="{F09BE40D-47CE-407E-9A7B-01F378310255}" type="presParOf" srcId="{D8602E22-341A-4851-95E5-CE9DE31F9422}" destId="{B162FC4C-0E95-466C-B759-CCEFCBB89959}" srcOrd="5" destOrd="0" presId="urn:microsoft.com/office/officeart/2018/2/layout/IconCircleList"/>
    <dgm:cxn modelId="{BAAF008C-957C-4982-9686-FF283FD63E20}" type="presParOf" srcId="{D8602E22-341A-4851-95E5-CE9DE31F9422}" destId="{EA13D9C2-3A76-4F57-8D08-8D7A2BAAE19B}" srcOrd="6" destOrd="0" presId="urn:microsoft.com/office/officeart/2018/2/layout/IconCircleList"/>
    <dgm:cxn modelId="{B0ACF181-52DE-4350-84BF-0F81F7A3CCE9}" type="presParOf" srcId="{EA13D9C2-3A76-4F57-8D08-8D7A2BAAE19B}" destId="{C14C4FEE-551C-464C-9385-9EE1F01ECBE2}" srcOrd="0" destOrd="0" presId="urn:microsoft.com/office/officeart/2018/2/layout/IconCircleList"/>
    <dgm:cxn modelId="{0F4AF3CF-52A4-4164-83AA-DA6FCA6A3C8A}" type="presParOf" srcId="{EA13D9C2-3A76-4F57-8D08-8D7A2BAAE19B}" destId="{2BFB7361-7511-48BE-9738-A85387D9EF37}" srcOrd="1" destOrd="0" presId="urn:microsoft.com/office/officeart/2018/2/layout/IconCircleList"/>
    <dgm:cxn modelId="{50CAB33C-32F0-4E1C-8D60-B1023F3DEEC0}" type="presParOf" srcId="{EA13D9C2-3A76-4F57-8D08-8D7A2BAAE19B}" destId="{1A0C1F5D-52B9-4D83-AA83-4597930C9AA5}" srcOrd="2" destOrd="0" presId="urn:microsoft.com/office/officeart/2018/2/layout/IconCircleList"/>
    <dgm:cxn modelId="{8FA51BBD-E861-4309-8814-C81D643C6A9D}" type="presParOf" srcId="{EA13D9C2-3A76-4F57-8D08-8D7A2BAAE19B}" destId="{A0CC6B9F-433C-4024-8081-3D070D5B385E}" srcOrd="3" destOrd="0" presId="urn:microsoft.com/office/officeart/2018/2/layout/IconCircleList"/>
    <dgm:cxn modelId="{1C80483E-DB16-4670-9CA4-C5236920C483}" type="presParOf" srcId="{D8602E22-341A-4851-95E5-CE9DE31F9422}" destId="{94ADBDFB-F89C-4436-85AF-CF91B069C84D}" srcOrd="7" destOrd="0" presId="urn:microsoft.com/office/officeart/2018/2/layout/IconCircleList"/>
    <dgm:cxn modelId="{9FE68DAA-2EB3-4DF3-955C-0AFBB763C137}" type="presParOf" srcId="{D8602E22-341A-4851-95E5-CE9DE31F9422}" destId="{2455718F-060F-4E8C-811D-3182A78AF97A}" srcOrd="8" destOrd="0" presId="urn:microsoft.com/office/officeart/2018/2/layout/IconCircleList"/>
    <dgm:cxn modelId="{2E8DC179-D868-46BE-8546-9F014D27E396}" type="presParOf" srcId="{2455718F-060F-4E8C-811D-3182A78AF97A}" destId="{1B9B9CEA-CEE7-470D-94E1-CE1FF18D9387}" srcOrd="0" destOrd="0" presId="urn:microsoft.com/office/officeart/2018/2/layout/IconCircleList"/>
    <dgm:cxn modelId="{6D190BBE-4197-4E91-8274-16D3EFFBF121}" type="presParOf" srcId="{2455718F-060F-4E8C-811D-3182A78AF97A}" destId="{B446AB6C-E26B-41E4-9152-3A7C18797C21}" srcOrd="1" destOrd="0" presId="urn:microsoft.com/office/officeart/2018/2/layout/IconCircleList"/>
    <dgm:cxn modelId="{5948EC86-0670-458A-87E2-3FA8702456F7}" type="presParOf" srcId="{2455718F-060F-4E8C-811D-3182A78AF97A}" destId="{C2DE0562-8724-4B18-AD11-56E424625AA6}" srcOrd="2" destOrd="0" presId="urn:microsoft.com/office/officeart/2018/2/layout/IconCircleList"/>
    <dgm:cxn modelId="{8D8356AB-5257-48D0-9D8B-00AB3D59B5A9}" type="presParOf" srcId="{2455718F-060F-4E8C-811D-3182A78AF97A}" destId="{26BEACDF-61CB-4DAA-8A0F-1483B95D244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5EC1F4-640D-4A2F-870D-D913DC5C74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FAF193A-F16B-4509-9436-AB42BBED57FC}">
      <dgm:prSet/>
      <dgm:spPr/>
      <dgm:t>
        <a:bodyPr/>
        <a:lstStyle/>
        <a:p>
          <a:r>
            <a:rPr lang="en-US" b="0" i="0"/>
            <a:t>Problem context:</a:t>
          </a:r>
          <a:endParaRPr lang="en-US"/>
        </a:p>
      </dgm:t>
    </dgm:pt>
    <dgm:pt modelId="{A7FF3461-B129-40C4-BA39-8099745FCD6C}" type="parTrans" cxnId="{8B9B98AB-EDB9-4737-B76A-2B3CF00B088C}">
      <dgm:prSet/>
      <dgm:spPr/>
      <dgm:t>
        <a:bodyPr/>
        <a:lstStyle/>
        <a:p>
          <a:endParaRPr lang="en-US"/>
        </a:p>
      </dgm:t>
    </dgm:pt>
    <dgm:pt modelId="{BC812316-88AC-4CAC-87A4-2F66ACE3B67E}" type="sibTrans" cxnId="{8B9B98AB-EDB9-4737-B76A-2B3CF00B088C}">
      <dgm:prSet/>
      <dgm:spPr/>
      <dgm:t>
        <a:bodyPr/>
        <a:lstStyle/>
        <a:p>
          <a:endParaRPr lang="en-US"/>
        </a:p>
      </dgm:t>
    </dgm:pt>
    <dgm:pt modelId="{067CD401-B96D-4618-8224-6CBEFCF72B4B}">
      <dgm:prSet/>
      <dgm:spPr/>
      <dgm:t>
        <a:bodyPr/>
        <a:lstStyle/>
        <a:p>
          <a:r>
            <a:rPr lang="en-US" b="0" i="0"/>
            <a:t>Product A is a new product that was launched by the company in the previous quarter.</a:t>
          </a:r>
          <a:endParaRPr lang="en-US"/>
        </a:p>
      </dgm:t>
    </dgm:pt>
    <dgm:pt modelId="{F2261D5F-CF17-4A07-81E3-7029A2C5D2DA}" type="parTrans" cxnId="{28E6D221-5987-404E-8940-E256CF97940A}">
      <dgm:prSet/>
      <dgm:spPr/>
      <dgm:t>
        <a:bodyPr/>
        <a:lstStyle/>
        <a:p>
          <a:endParaRPr lang="en-US"/>
        </a:p>
      </dgm:t>
    </dgm:pt>
    <dgm:pt modelId="{B6C2FB66-B932-49FA-9B63-C20C5891325D}" type="sibTrans" cxnId="{28E6D221-5987-404E-8940-E256CF97940A}">
      <dgm:prSet/>
      <dgm:spPr/>
      <dgm:t>
        <a:bodyPr/>
        <a:lstStyle/>
        <a:p>
          <a:endParaRPr lang="en-US"/>
        </a:p>
      </dgm:t>
    </dgm:pt>
    <dgm:pt modelId="{8ADAFB66-F94C-47AD-A673-CF77394235CA}">
      <dgm:prSet/>
      <dgm:spPr/>
      <dgm:t>
        <a:bodyPr/>
        <a:lstStyle/>
        <a:p>
          <a:r>
            <a:rPr lang="en-US" b="0" i="0"/>
            <a:t>Product A's sales in the previous quarter did not meet the target.</a:t>
          </a:r>
          <a:endParaRPr lang="en-US"/>
        </a:p>
      </dgm:t>
    </dgm:pt>
    <dgm:pt modelId="{06A6F5EE-F6AA-46E6-B3A2-A8B5784A2FAB}" type="parTrans" cxnId="{7EC9E7A4-44A1-4D25-91FE-D701B7124BCE}">
      <dgm:prSet/>
      <dgm:spPr/>
      <dgm:t>
        <a:bodyPr/>
        <a:lstStyle/>
        <a:p>
          <a:endParaRPr lang="en-US"/>
        </a:p>
      </dgm:t>
    </dgm:pt>
    <dgm:pt modelId="{1250DD33-4B6A-44A7-9A34-D8A782809B15}" type="sibTrans" cxnId="{7EC9E7A4-44A1-4D25-91FE-D701B7124BCE}">
      <dgm:prSet/>
      <dgm:spPr/>
      <dgm:t>
        <a:bodyPr/>
        <a:lstStyle/>
        <a:p>
          <a:endParaRPr lang="en-US"/>
        </a:p>
      </dgm:t>
    </dgm:pt>
    <dgm:pt modelId="{3FB13618-A23E-4F71-BFF0-A77860E31CFC}">
      <dgm:prSet/>
      <dgm:spPr/>
      <dgm:t>
        <a:bodyPr/>
        <a:lstStyle/>
        <a:p>
          <a:r>
            <a:rPr lang="en-US" b="0" i="0"/>
            <a:t>The company needs to find ways to increase Product A's sales in the next quarter.</a:t>
          </a:r>
          <a:endParaRPr lang="en-US"/>
        </a:p>
      </dgm:t>
    </dgm:pt>
    <dgm:pt modelId="{1B8A0A29-82F0-4AFC-901A-3B86B34595B2}" type="parTrans" cxnId="{9DCBA847-B17E-4D69-8FE6-CCDBBD5059AE}">
      <dgm:prSet/>
      <dgm:spPr/>
      <dgm:t>
        <a:bodyPr/>
        <a:lstStyle/>
        <a:p>
          <a:endParaRPr lang="en-US"/>
        </a:p>
      </dgm:t>
    </dgm:pt>
    <dgm:pt modelId="{940C7133-5471-4A44-83F8-927819B3EE8C}" type="sibTrans" cxnId="{9DCBA847-B17E-4D69-8FE6-CCDBBD5059AE}">
      <dgm:prSet/>
      <dgm:spPr/>
      <dgm:t>
        <a:bodyPr/>
        <a:lstStyle/>
        <a:p>
          <a:endParaRPr lang="en-US"/>
        </a:p>
      </dgm:t>
    </dgm:pt>
    <dgm:pt modelId="{0401B97C-E77F-4FCC-9135-BA9FBD55D101}" type="pres">
      <dgm:prSet presAssocID="{4C5EC1F4-640D-4A2F-870D-D913DC5C74BF}" presName="linear" presStyleCnt="0">
        <dgm:presLayoutVars>
          <dgm:animLvl val="lvl"/>
          <dgm:resizeHandles val="exact"/>
        </dgm:presLayoutVars>
      </dgm:prSet>
      <dgm:spPr/>
    </dgm:pt>
    <dgm:pt modelId="{E8775107-773A-4A52-996B-B4449EAFB909}" type="pres">
      <dgm:prSet presAssocID="{FFAF193A-F16B-4509-9436-AB42BBED57F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D6AD144-44B9-4676-BFC0-D1098D098E53}" type="pres">
      <dgm:prSet presAssocID="{FFAF193A-F16B-4509-9436-AB42BBED57F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81A5C18-F75D-43FB-AF0D-B38D26C8EB7A}" type="presOf" srcId="{4C5EC1F4-640D-4A2F-870D-D913DC5C74BF}" destId="{0401B97C-E77F-4FCC-9135-BA9FBD55D101}" srcOrd="0" destOrd="0" presId="urn:microsoft.com/office/officeart/2005/8/layout/vList2"/>
    <dgm:cxn modelId="{28E6D221-5987-404E-8940-E256CF97940A}" srcId="{FFAF193A-F16B-4509-9436-AB42BBED57FC}" destId="{067CD401-B96D-4618-8224-6CBEFCF72B4B}" srcOrd="0" destOrd="0" parTransId="{F2261D5F-CF17-4A07-81E3-7029A2C5D2DA}" sibTransId="{B6C2FB66-B932-49FA-9B63-C20C5891325D}"/>
    <dgm:cxn modelId="{9DCBA847-B17E-4D69-8FE6-CCDBBD5059AE}" srcId="{FFAF193A-F16B-4509-9436-AB42BBED57FC}" destId="{3FB13618-A23E-4F71-BFF0-A77860E31CFC}" srcOrd="2" destOrd="0" parTransId="{1B8A0A29-82F0-4AFC-901A-3B86B34595B2}" sibTransId="{940C7133-5471-4A44-83F8-927819B3EE8C}"/>
    <dgm:cxn modelId="{AE88C67D-1D58-4C0B-A317-DB0906E65107}" type="presOf" srcId="{FFAF193A-F16B-4509-9436-AB42BBED57FC}" destId="{E8775107-773A-4A52-996B-B4449EAFB909}" srcOrd="0" destOrd="0" presId="urn:microsoft.com/office/officeart/2005/8/layout/vList2"/>
    <dgm:cxn modelId="{798EB88C-B280-4186-84BE-5F0148F5068F}" type="presOf" srcId="{067CD401-B96D-4618-8224-6CBEFCF72B4B}" destId="{AD6AD144-44B9-4676-BFC0-D1098D098E53}" srcOrd="0" destOrd="0" presId="urn:microsoft.com/office/officeart/2005/8/layout/vList2"/>
    <dgm:cxn modelId="{E9777B9D-5582-4309-B78F-54FD97F426D5}" type="presOf" srcId="{3FB13618-A23E-4F71-BFF0-A77860E31CFC}" destId="{AD6AD144-44B9-4676-BFC0-D1098D098E53}" srcOrd="0" destOrd="2" presId="urn:microsoft.com/office/officeart/2005/8/layout/vList2"/>
    <dgm:cxn modelId="{7EC9E7A4-44A1-4D25-91FE-D701B7124BCE}" srcId="{FFAF193A-F16B-4509-9436-AB42BBED57FC}" destId="{8ADAFB66-F94C-47AD-A673-CF77394235CA}" srcOrd="1" destOrd="0" parTransId="{06A6F5EE-F6AA-46E6-B3A2-A8B5784A2FAB}" sibTransId="{1250DD33-4B6A-44A7-9A34-D8A782809B15}"/>
    <dgm:cxn modelId="{8B9B98AB-EDB9-4737-B76A-2B3CF00B088C}" srcId="{4C5EC1F4-640D-4A2F-870D-D913DC5C74BF}" destId="{FFAF193A-F16B-4509-9436-AB42BBED57FC}" srcOrd="0" destOrd="0" parTransId="{A7FF3461-B129-40C4-BA39-8099745FCD6C}" sibTransId="{BC812316-88AC-4CAC-87A4-2F66ACE3B67E}"/>
    <dgm:cxn modelId="{1E3EC4F2-0AB3-4C27-9944-49F36EB41E14}" type="presOf" srcId="{8ADAFB66-F94C-47AD-A673-CF77394235CA}" destId="{AD6AD144-44B9-4676-BFC0-D1098D098E53}" srcOrd="0" destOrd="1" presId="urn:microsoft.com/office/officeart/2005/8/layout/vList2"/>
    <dgm:cxn modelId="{633EA0AF-89F9-45B7-A585-752746ABDB54}" type="presParOf" srcId="{0401B97C-E77F-4FCC-9135-BA9FBD55D101}" destId="{E8775107-773A-4A52-996B-B4449EAFB909}" srcOrd="0" destOrd="0" presId="urn:microsoft.com/office/officeart/2005/8/layout/vList2"/>
    <dgm:cxn modelId="{A8C43F11-40CF-4AA3-A927-3515388E9FD1}" type="presParOf" srcId="{0401B97C-E77F-4FCC-9135-BA9FBD55D101}" destId="{AD6AD144-44B9-4676-BFC0-D1098D098E5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0047F2-92E0-4073-971F-AB535D435B4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F6657EA-4F5C-4074-8B1F-3A0D33D70FA6}">
      <dgm:prSet/>
      <dgm:spPr/>
      <dgm:t>
        <a:bodyPr/>
        <a:lstStyle/>
        <a:p>
          <a:r>
            <a:rPr lang="en-US" b="0" i="0"/>
            <a:t>Specific: The question only focuses on Product A and a specific time period.</a:t>
          </a:r>
          <a:endParaRPr lang="en-US"/>
        </a:p>
      </dgm:t>
    </dgm:pt>
    <dgm:pt modelId="{A028BF3C-B6BB-4FE2-B4B7-4D8084111039}" type="parTrans" cxnId="{76A90A0A-7857-4939-9080-4E5AEF477D17}">
      <dgm:prSet/>
      <dgm:spPr/>
      <dgm:t>
        <a:bodyPr/>
        <a:lstStyle/>
        <a:p>
          <a:endParaRPr lang="en-US"/>
        </a:p>
      </dgm:t>
    </dgm:pt>
    <dgm:pt modelId="{936663A2-4EAB-48A5-B3E7-346ADC599CD5}" type="sibTrans" cxnId="{76A90A0A-7857-4939-9080-4E5AEF477D17}">
      <dgm:prSet/>
      <dgm:spPr/>
      <dgm:t>
        <a:bodyPr/>
        <a:lstStyle/>
        <a:p>
          <a:endParaRPr lang="en-US"/>
        </a:p>
      </dgm:t>
    </dgm:pt>
    <dgm:pt modelId="{C666856D-7F4A-44F7-901D-7078A7FC937C}">
      <dgm:prSet/>
      <dgm:spPr/>
      <dgm:t>
        <a:bodyPr/>
        <a:lstStyle/>
        <a:p>
          <a:r>
            <a:rPr lang="en-US" b="0" i="0"/>
            <a:t>Measurable: Product A's sales can be measured by tracking the number of products sold in the quarter.</a:t>
          </a:r>
          <a:endParaRPr lang="en-US"/>
        </a:p>
      </dgm:t>
    </dgm:pt>
    <dgm:pt modelId="{A7B9B653-E0F7-477E-9D70-F89C5A1F3607}" type="parTrans" cxnId="{565FCC77-ED25-4948-90B8-9907FA4D1749}">
      <dgm:prSet/>
      <dgm:spPr/>
      <dgm:t>
        <a:bodyPr/>
        <a:lstStyle/>
        <a:p>
          <a:endParaRPr lang="en-US"/>
        </a:p>
      </dgm:t>
    </dgm:pt>
    <dgm:pt modelId="{F2779F37-172D-4710-AD70-A9AA6D7F35B5}" type="sibTrans" cxnId="{565FCC77-ED25-4948-90B8-9907FA4D1749}">
      <dgm:prSet/>
      <dgm:spPr/>
      <dgm:t>
        <a:bodyPr/>
        <a:lstStyle/>
        <a:p>
          <a:endParaRPr lang="en-US"/>
        </a:p>
      </dgm:t>
    </dgm:pt>
    <dgm:pt modelId="{B49187DC-3D3F-4986-9EEA-B1955037D3F9}">
      <dgm:prSet/>
      <dgm:spPr/>
      <dgm:t>
        <a:bodyPr/>
        <a:lstStyle/>
        <a:p>
          <a:r>
            <a:rPr lang="en-US" b="0" i="0"/>
            <a:t>Action-oriented: The question requires specific solutions to increase sales.</a:t>
          </a:r>
          <a:endParaRPr lang="en-US"/>
        </a:p>
      </dgm:t>
    </dgm:pt>
    <dgm:pt modelId="{5089C175-53D9-4A6B-9E1C-4FC9E6C31D5E}" type="parTrans" cxnId="{7F8006A2-D67B-4AD2-B4CA-BDC94FA2B047}">
      <dgm:prSet/>
      <dgm:spPr/>
      <dgm:t>
        <a:bodyPr/>
        <a:lstStyle/>
        <a:p>
          <a:endParaRPr lang="en-US"/>
        </a:p>
      </dgm:t>
    </dgm:pt>
    <dgm:pt modelId="{46923CF1-3CC2-405C-9CB0-9652446779B4}" type="sibTrans" cxnId="{7F8006A2-D67B-4AD2-B4CA-BDC94FA2B047}">
      <dgm:prSet/>
      <dgm:spPr/>
      <dgm:t>
        <a:bodyPr/>
        <a:lstStyle/>
        <a:p>
          <a:endParaRPr lang="en-US"/>
        </a:p>
      </dgm:t>
    </dgm:pt>
    <dgm:pt modelId="{78B6F380-5018-478E-B7BD-A384E2679787}">
      <dgm:prSet/>
      <dgm:spPr/>
      <dgm:t>
        <a:bodyPr/>
        <a:lstStyle/>
        <a:p>
          <a:r>
            <a:rPr lang="en-US" b="0" i="0"/>
            <a:t>Relevant: The question is relevant to the company's goal of increasing Product A's sales.</a:t>
          </a:r>
          <a:endParaRPr lang="en-US"/>
        </a:p>
      </dgm:t>
    </dgm:pt>
    <dgm:pt modelId="{B39FB2B3-4106-4740-A2D7-F82B152B28B8}" type="parTrans" cxnId="{D9D555BA-119D-4D41-994D-1B7AE99503DC}">
      <dgm:prSet/>
      <dgm:spPr/>
      <dgm:t>
        <a:bodyPr/>
        <a:lstStyle/>
        <a:p>
          <a:endParaRPr lang="en-US"/>
        </a:p>
      </dgm:t>
    </dgm:pt>
    <dgm:pt modelId="{94A3BD72-E61C-4BBB-A836-C1902EE849F3}" type="sibTrans" cxnId="{D9D555BA-119D-4D41-994D-1B7AE99503DC}">
      <dgm:prSet/>
      <dgm:spPr/>
      <dgm:t>
        <a:bodyPr/>
        <a:lstStyle/>
        <a:p>
          <a:endParaRPr lang="en-US"/>
        </a:p>
      </dgm:t>
    </dgm:pt>
    <dgm:pt modelId="{FD034EFE-8CC4-4910-A397-67EA2C604C7D}">
      <dgm:prSet/>
      <dgm:spPr/>
      <dgm:t>
        <a:bodyPr/>
        <a:lstStyle/>
        <a:p>
          <a:r>
            <a:rPr lang="en-US" b="0" i="0"/>
            <a:t>Time-bound: The question has a deadline of the next quarter.</a:t>
          </a:r>
          <a:endParaRPr lang="en-US"/>
        </a:p>
      </dgm:t>
    </dgm:pt>
    <dgm:pt modelId="{DB4ED92F-800B-4E1D-8323-E511787DE637}" type="parTrans" cxnId="{6983FE85-4AC0-4C63-9516-3D108C09974A}">
      <dgm:prSet/>
      <dgm:spPr/>
      <dgm:t>
        <a:bodyPr/>
        <a:lstStyle/>
        <a:p>
          <a:endParaRPr lang="en-US"/>
        </a:p>
      </dgm:t>
    </dgm:pt>
    <dgm:pt modelId="{E5B8447F-5AB1-44D7-96AB-F33D7D299375}" type="sibTrans" cxnId="{6983FE85-4AC0-4C63-9516-3D108C09974A}">
      <dgm:prSet/>
      <dgm:spPr/>
      <dgm:t>
        <a:bodyPr/>
        <a:lstStyle/>
        <a:p>
          <a:endParaRPr lang="en-US"/>
        </a:p>
      </dgm:t>
    </dgm:pt>
    <dgm:pt modelId="{597FEF1D-2064-420F-B7F7-1FB68BD17B0F}" type="pres">
      <dgm:prSet presAssocID="{CE0047F2-92E0-4073-971F-AB535D435B48}" presName="root" presStyleCnt="0">
        <dgm:presLayoutVars>
          <dgm:dir/>
          <dgm:resizeHandles val="exact"/>
        </dgm:presLayoutVars>
      </dgm:prSet>
      <dgm:spPr/>
    </dgm:pt>
    <dgm:pt modelId="{1D241F46-2B41-4CCB-B745-7D1DF2DECE0E}" type="pres">
      <dgm:prSet presAssocID="{6F6657EA-4F5C-4074-8B1F-3A0D33D70FA6}" presName="compNode" presStyleCnt="0"/>
      <dgm:spPr/>
    </dgm:pt>
    <dgm:pt modelId="{CBA3D43D-CEE1-499E-832F-AD233725C047}" type="pres">
      <dgm:prSet presAssocID="{6F6657EA-4F5C-4074-8B1F-3A0D33D70FA6}" presName="bgRect" presStyleLbl="bgShp" presStyleIdx="0" presStyleCnt="5"/>
      <dgm:spPr/>
    </dgm:pt>
    <dgm:pt modelId="{2852A6C7-1349-4920-A330-6DA1E42DA0DE}" type="pres">
      <dgm:prSet presAssocID="{6F6657EA-4F5C-4074-8B1F-3A0D33D70FA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7B90249F-3553-4131-BE64-7E4F66A45126}" type="pres">
      <dgm:prSet presAssocID="{6F6657EA-4F5C-4074-8B1F-3A0D33D70FA6}" presName="spaceRect" presStyleCnt="0"/>
      <dgm:spPr/>
    </dgm:pt>
    <dgm:pt modelId="{91D0C7FB-D12F-4405-AA71-9DE80A516DE0}" type="pres">
      <dgm:prSet presAssocID="{6F6657EA-4F5C-4074-8B1F-3A0D33D70FA6}" presName="parTx" presStyleLbl="revTx" presStyleIdx="0" presStyleCnt="5">
        <dgm:presLayoutVars>
          <dgm:chMax val="0"/>
          <dgm:chPref val="0"/>
        </dgm:presLayoutVars>
      </dgm:prSet>
      <dgm:spPr/>
    </dgm:pt>
    <dgm:pt modelId="{6CAE51C9-FAF7-41D8-90D8-7C5EF91F139B}" type="pres">
      <dgm:prSet presAssocID="{936663A2-4EAB-48A5-B3E7-346ADC599CD5}" presName="sibTrans" presStyleCnt="0"/>
      <dgm:spPr/>
    </dgm:pt>
    <dgm:pt modelId="{D905BE4B-B302-4168-A8EA-1C173458E9AF}" type="pres">
      <dgm:prSet presAssocID="{C666856D-7F4A-44F7-901D-7078A7FC937C}" presName="compNode" presStyleCnt="0"/>
      <dgm:spPr/>
    </dgm:pt>
    <dgm:pt modelId="{9B15730E-7BD0-4587-8CC8-552BF4319D71}" type="pres">
      <dgm:prSet presAssocID="{C666856D-7F4A-44F7-901D-7078A7FC937C}" presName="bgRect" presStyleLbl="bgShp" presStyleIdx="1" presStyleCnt="5"/>
      <dgm:spPr/>
    </dgm:pt>
    <dgm:pt modelId="{D67F882A-FF60-4F6E-98D9-BF640F768E25}" type="pres">
      <dgm:prSet presAssocID="{C666856D-7F4A-44F7-901D-7078A7FC93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D0B768F-E022-408D-903B-83815FB4C63C}" type="pres">
      <dgm:prSet presAssocID="{C666856D-7F4A-44F7-901D-7078A7FC937C}" presName="spaceRect" presStyleCnt="0"/>
      <dgm:spPr/>
    </dgm:pt>
    <dgm:pt modelId="{8E8A008E-030D-4F13-87F3-E6A31C2D0317}" type="pres">
      <dgm:prSet presAssocID="{C666856D-7F4A-44F7-901D-7078A7FC937C}" presName="parTx" presStyleLbl="revTx" presStyleIdx="1" presStyleCnt="5">
        <dgm:presLayoutVars>
          <dgm:chMax val="0"/>
          <dgm:chPref val="0"/>
        </dgm:presLayoutVars>
      </dgm:prSet>
      <dgm:spPr/>
    </dgm:pt>
    <dgm:pt modelId="{4903D90F-6C6A-4572-9281-CC2591ED4438}" type="pres">
      <dgm:prSet presAssocID="{F2779F37-172D-4710-AD70-A9AA6D7F35B5}" presName="sibTrans" presStyleCnt="0"/>
      <dgm:spPr/>
    </dgm:pt>
    <dgm:pt modelId="{AEEBCD91-E467-4488-9715-C8E9D305F887}" type="pres">
      <dgm:prSet presAssocID="{B49187DC-3D3F-4986-9EEA-B1955037D3F9}" presName="compNode" presStyleCnt="0"/>
      <dgm:spPr/>
    </dgm:pt>
    <dgm:pt modelId="{333CA70C-DBE2-4FA9-ABA2-E0344DB6837C}" type="pres">
      <dgm:prSet presAssocID="{B49187DC-3D3F-4986-9EEA-B1955037D3F9}" presName="bgRect" presStyleLbl="bgShp" presStyleIdx="2" presStyleCnt="5"/>
      <dgm:spPr/>
    </dgm:pt>
    <dgm:pt modelId="{70BF088C-964E-4E56-87BB-F92755F5B997}" type="pres">
      <dgm:prSet presAssocID="{B49187DC-3D3F-4986-9EEA-B1955037D3F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DE6716B9-9AB7-4443-899C-3639509B2749}" type="pres">
      <dgm:prSet presAssocID="{B49187DC-3D3F-4986-9EEA-B1955037D3F9}" presName="spaceRect" presStyleCnt="0"/>
      <dgm:spPr/>
    </dgm:pt>
    <dgm:pt modelId="{F50B3A4D-A70F-47A3-8DF3-BE98F262C0E9}" type="pres">
      <dgm:prSet presAssocID="{B49187DC-3D3F-4986-9EEA-B1955037D3F9}" presName="parTx" presStyleLbl="revTx" presStyleIdx="2" presStyleCnt="5">
        <dgm:presLayoutVars>
          <dgm:chMax val="0"/>
          <dgm:chPref val="0"/>
        </dgm:presLayoutVars>
      </dgm:prSet>
      <dgm:spPr/>
    </dgm:pt>
    <dgm:pt modelId="{83888C19-AE33-4740-9DFE-C8CAA405A814}" type="pres">
      <dgm:prSet presAssocID="{46923CF1-3CC2-405C-9CB0-9652446779B4}" presName="sibTrans" presStyleCnt="0"/>
      <dgm:spPr/>
    </dgm:pt>
    <dgm:pt modelId="{7E236145-D180-4710-9E46-1CE9A1384C10}" type="pres">
      <dgm:prSet presAssocID="{78B6F380-5018-478E-B7BD-A384E2679787}" presName="compNode" presStyleCnt="0"/>
      <dgm:spPr/>
    </dgm:pt>
    <dgm:pt modelId="{1E370CF7-42EE-431E-B3A5-2957F1B5B180}" type="pres">
      <dgm:prSet presAssocID="{78B6F380-5018-478E-B7BD-A384E2679787}" presName="bgRect" presStyleLbl="bgShp" presStyleIdx="3" presStyleCnt="5"/>
      <dgm:spPr/>
    </dgm:pt>
    <dgm:pt modelId="{5A38FEC9-0643-4BAF-8D12-746B62E572CF}" type="pres">
      <dgm:prSet presAssocID="{78B6F380-5018-478E-B7BD-A384E267978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94C83679-8A2C-4D44-B017-36E1911B8B6B}" type="pres">
      <dgm:prSet presAssocID="{78B6F380-5018-478E-B7BD-A384E2679787}" presName="spaceRect" presStyleCnt="0"/>
      <dgm:spPr/>
    </dgm:pt>
    <dgm:pt modelId="{8873C5E9-D4A9-4DD0-96FF-7960F34BAA69}" type="pres">
      <dgm:prSet presAssocID="{78B6F380-5018-478E-B7BD-A384E2679787}" presName="parTx" presStyleLbl="revTx" presStyleIdx="3" presStyleCnt="5">
        <dgm:presLayoutVars>
          <dgm:chMax val="0"/>
          <dgm:chPref val="0"/>
        </dgm:presLayoutVars>
      </dgm:prSet>
      <dgm:spPr/>
    </dgm:pt>
    <dgm:pt modelId="{2921BCC9-C004-4145-9CF5-0524365DA8FF}" type="pres">
      <dgm:prSet presAssocID="{94A3BD72-E61C-4BBB-A836-C1902EE849F3}" presName="sibTrans" presStyleCnt="0"/>
      <dgm:spPr/>
    </dgm:pt>
    <dgm:pt modelId="{662946B9-F573-426D-A092-06CD64B43D07}" type="pres">
      <dgm:prSet presAssocID="{FD034EFE-8CC4-4910-A397-67EA2C604C7D}" presName="compNode" presStyleCnt="0"/>
      <dgm:spPr/>
    </dgm:pt>
    <dgm:pt modelId="{7A6C8BA8-E601-448F-B672-ACEEFDF1F804}" type="pres">
      <dgm:prSet presAssocID="{FD034EFE-8CC4-4910-A397-67EA2C604C7D}" presName="bgRect" presStyleLbl="bgShp" presStyleIdx="4" presStyleCnt="5"/>
      <dgm:spPr/>
    </dgm:pt>
    <dgm:pt modelId="{7AA862E3-FE7D-4AF6-AC44-3A22F2C4F7D3}" type="pres">
      <dgm:prSet presAssocID="{FD034EFE-8CC4-4910-A397-67EA2C604C7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A450503-2924-447E-A2D9-223A7A669D37}" type="pres">
      <dgm:prSet presAssocID="{FD034EFE-8CC4-4910-A397-67EA2C604C7D}" presName="spaceRect" presStyleCnt="0"/>
      <dgm:spPr/>
    </dgm:pt>
    <dgm:pt modelId="{8DF11885-6BF5-4492-ABCB-51A0EFCF48AE}" type="pres">
      <dgm:prSet presAssocID="{FD034EFE-8CC4-4910-A397-67EA2C604C7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0231E04-03EF-440C-AA0C-08AC84541C55}" type="presOf" srcId="{C666856D-7F4A-44F7-901D-7078A7FC937C}" destId="{8E8A008E-030D-4F13-87F3-E6A31C2D0317}" srcOrd="0" destOrd="0" presId="urn:microsoft.com/office/officeart/2018/2/layout/IconVerticalSolidList"/>
    <dgm:cxn modelId="{76A90A0A-7857-4939-9080-4E5AEF477D17}" srcId="{CE0047F2-92E0-4073-971F-AB535D435B48}" destId="{6F6657EA-4F5C-4074-8B1F-3A0D33D70FA6}" srcOrd="0" destOrd="0" parTransId="{A028BF3C-B6BB-4FE2-B4B7-4D8084111039}" sibTransId="{936663A2-4EAB-48A5-B3E7-346ADC599CD5}"/>
    <dgm:cxn modelId="{2AD9C515-078E-4773-BCFA-DE8B9B4091EC}" type="presOf" srcId="{CE0047F2-92E0-4073-971F-AB535D435B48}" destId="{597FEF1D-2064-420F-B7F7-1FB68BD17B0F}" srcOrd="0" destOrd="0" presId="urn:microsoft.com/office/officeart/2018/2/layout/IconVerticalSolidList"/>
    <dgm:cxn modelId="{E2BF523B-2FEF-4EDC-AC7B-F28392DEC019}" type="presOf" srcId="{FD034EFE-8CC4-4910-A397-67EA2C604C7D}" destId="{8DF11885-6BF5-4492-ABCB-51A0EFCF48AE}" srcOrd="0" destOrd="0" presId="urn:microsoft.com/office/officeart/2018/2/layout/IconVerticalSolidList"/>
    <dgm:cxn modelId="{513BAA43-D149-46A7-881E-ECEFE015FEFF}" type="presOf" srcId="{6F6657EA-4F5C-4074-8B1F-3A0D33D70FA6}" destId="{91D0C7FB-D12F-4405-AA71-9DE80A516DE0}" srcOrd="0" destOrd="0" presId="urn:microsoft.com/office/officeart/2018/2/layout/IconVerticalSolidList"/>
    <dgm:cxn modelId="{565FCC77-ED25-4948-90B8-9907FA4D1749}" srcId="{CE0047F2-92E0-4073-971F-AB535D435B48}" destId="{C666856D-7F4A-44F7-901D-7078A7FC937C}" srcOrd="1" destOrd="0" parTransId="{A7B9B653-E0F7-477E-9D70-F89C5A1F3607}" sibTransId="{F2779F37-172D-4710-AD70-A9AA6D7F35B5}"/>
    <dgm:cxn modelId="{51707978-CBC5-4455-A86C-8BC6F841C882}" type="presOf" srcId="{B49187DC-3D3F-4986-9EEA-B1955037D3F9}" destId="{F50B3A4D-A70F-47A3-8DF3-BE98F262C0E9}" srcOrd="0" destOrd="0" presId="urn:microsoft.com/office/officeart/2018/2/layout/IconVerticalSolidList"/>
    <dgm:cxn modelId="{6983FE85-4AC0-4C63-9516-3D108C09974A}" srcId="{CE0047F2-92E0-4073-971F-AB535D435B48}" destId="{FD034EFE-8CC4-4910-A397-67EA2C604C7D}" srcOrd="4" destOrd="0" parTransId="{DB4ED92F-800B-4E1D-8323-E511787DE637}" sibTransId="{E5B8447F-5AB1-44D7-96AB-F33D7D299375}"/>
    <dgm:cxn modelId="{4D9CFA99-B603-41A5-B355-5A2816336986}" type="presOf" srcId="{78B6F380-5018-478E-B7BD-A384E2679787}" destId="{8873C5E9-D4A9-4DD0-96FF-7960F34BAA69}" srcOrd="0" destOrd="0" presId="urn:microsoft.com/office/officeart/2018/2/layout/IconVerticalSolidList"/>
    <dgm:cxn modelId="{7F8006A2-D67B-4AD2-B4CA-BDC94FA2B047}" srcId="{CE0047F2-92E0-4073-971F-AB535D435B48}" destId="{B49187DC-3D3F-4986-9EEA-B1955037D3F9}" srcOrd="2" destOrd="0" parTransId="{5089C175-53D9-4A6B-9E1C-4FC9E6C31D5E}" sibTransId="{46923CF1-3CC2-405C-9CB0-9652446779B4}"/>
    <dgm:cxn modelId="{D9D555BA-119D-4D41-994D-1B7AE99503DC}" srcId="{CE0047F2-92E0-4073-971F-AB535D435B48}" destId="{78B6F380-5018-478E-B7BD-A384E2679787}" srcOrd="3" destOrd="0" parTransId="{B39FB2B3-4106-4740-A2D7-F82B152B28B8}" sibTransId="{94A3BD72-E61C-4BBB-A836-C1902EE849F3}"/>
    <dgm:cxn modelId="{39A0D93B-1BA8-4710-B68C-4CD2511D216D}" type="presParOf" srcId="{597FEF1D-2064-420F-B7F7-1FB68BD17B0F}" destId="{1D241F46-2B41-4CCB-B745-7D1DF2DECE0E}" srcOrd="0" destOrd="0" presId="urn:microsoft.com/office/officeart/2018/2/layout/IconVerticalSolidList"/>
    <dgm:cxn modelId="{FF61EA68-26DA-47FF-AD24-509B231C073E}" type="presParOf" srcId="{1D241F46-2B41-4CCB-B745-7D1DF2DECE0E}" destId="{CBA3D43D-CEE1-499E-832F-AD233725C047}" srcOrd="0" destOrd="0" presId="urn:microsoft.com/office/officeart/2018/2/layout/IconVerticalSolidList"/>
    <dgm:cxn modelId="{CD52C08B-BC5D-49AB-8D96-82B1016CE55B}" type="presParOf" srcId="{1D241F46-2B41-4CCB-B745-7D1DF2DECE0E}" destId="{2852A6C7-1349-4920-A330-6DA1E42DA0DE}" srcOrd="1" destOrd="0" presId="urn:microsoft.com/office/officeart/2018/2/layout/IconVerticalSolidList"/>
    <dgm:cxn modelId="{3C0E6FCA-F5E4-408C-B584-2113A1B9BA7B}" type="presParOf" srcId="{1D241F46-2B41-4CCB-B745-7D1DF2DECE0E}" destId="{7B90249F-3553-4131-BE64-7E4F66A45126}" srcOrd="2" destOrd="0" presId="urn:microsoft.com/office/officeart/2018/2/layout/IconVerticalSolidList"/>
    <dgm:cxn modelId="{D0A31940-7A8D-4A8E-8AE6-E6A43AC7B163}" type="presParOf" srcId="{1D241F46-2B41-4CCB-B745-7D1DF2DECE0E}" destId="{91D0C7FB-D12F-4405-AA71-9DE80A516DE0}" srcOrd="3" destOrd="0" presId="urn:microsoft.com/office/officeart/2018/2/layout/IconVerticalSolidList"/>
    <dgm:cxn modelId="{A2F3D682-9C86-4F88-99C2-D30FA42C481B}" type="presParOf" srcId="{597FEF1D-2064-420F-B7F7-1FB68BD17B0F}" destId="{6CAE51C9-FAF7-41D8-90D8-7C5EF91F139B}" srcOrd="1" destOrd="0" presId="urn:microsoft.com/office/officeart/2018/2/layout/IconVerticalSolidList"/>
    <dgm:cxn modelId="{CD4BE71A-BC69-445B-88BB-4FCEB7059114}" type="presParOf" srcId="{597FEF1D-2064-420F-B7F7-1FB68BD17B0F}" destId="{D905BE4B-B302-4168-A8EA-1C173458E9AF}" srcOrd="2" destOrd="0" presId="urn:microsoft.com/office/officeart/2018/2/layout/IconVerticalSolidList"/>
    <dgm:cxn modelId="{EE38723B-4659-4A15-83B7-9798606EE85E}" type="presParOf" srcId="{D905BE4B-B302-4168-A8EA-1C173458E9AF}" destId="{9B15730E-7BD0-4587-8CC8-552BF4319D71}" srcOrd="0" destOrd="0" presId="urn:microsoft.com/office/officeart/2018/2/layout/IconVerticalSolidList"/>
    <dgm:cxn modelId="{4D791152-783B-4968-AE54-5F9978BDB6F8}" type="presParOf" srcId="{D905BE4B-B302-4168-A8EA-1C173458E9AF}" destId="{D67F882A-FF60-4F6E-98D9-BF640F768E25}" srcOrd="1" destOrd="0" presId="urn:microsoft.com/office/officeart/2018/2/layout/IconVerticalSolidList"/>
    <dgm:cxn modelId="{AA380973-2089-49BE-A30B-84B204A3CB62}" type="presParOf" srcId="{D905BE4B-B302-4168-A8EA-1C173458E9AF}" destId="{2D0B768F-E022-408D-903B-83815FB4C63C}" srcOrd="2" destOrd="0" presId="urn:microsoft.com/office/officeart/2018/2/layout/IconVerticalSolidList"/>
    <dgm:cxn modelId="{1CE15BF2-4A8F-4758-B801-C1A5B46BB1AA}" type="presParOf" srcId="{D905BE4B-B302-4168-A8EA-1C173458E9AF}" destId="{8E8A008E-030D-4F13-87F3-E6A31C2D0317}" srcOrd="3" destOrd="0" presId="urn:microsoft.com/office/officeart/2018/2/layout/IconVerticalSolidList"/>
    <dgm:cxn modelId="{7BB027FA-AD49-42BF-9503-6FF0DE27FCEF}" type="presParOf" srcId="{597FEF1D-2064-420F-B7F7-1FB68BD17B0F}" destId="{4903D90F-6C6A-4572-9281-CC2591ED4438}" srcOrd="3" destOrd="0" presId="urn:microsoft.com/office/officeart/2018/2/layout/IconVerticalSolidList"/>
    <dgm:cxn modelId="{97944932-8E00-4AAA-B611-B27E14A708BF}" type="presParOf" srcId="{597FEF1D-2064-420F-B7F7-1FB68BD17B0F}" destId="{AEEBCD91-E467-4488-9715-C8E9D305F887}" srcOrd="4" destOrd="0" presId="urn:microsoft.com/office/officeart/2018/2/layout/IconVerticalSolidList"/>
    <dgm:cxn modelId="{F47548FA-4E11-4B52-B084-71C31380D628}" type="presParOf" srcId="{AEEBCD91-E467-4488-9715-C8E9D305F887}" destId="{333CA70C-DBE2-4FA9-ABA2-E0344DB6837C}" srcOrd="0" destOrd="0" presId="urn:microsoft.com/office/officeart/2018/2/layout/IconVerticalSolidList"/>
    <dgm:cxn modelId="{5843A234-30D3-4AD4-8E0D-60C336AA3FB2}" type="presParOf" srcId="{AEEBCD91-E467-4488-9715-C8E9D305F887}" destId="{70BF088C-964E-4E56-87BB-F92755F5B997}" srcOrd="1" destOrd="0" presId="urn:microsoft.com/office/officeart/2018/2/layout/IconVerticalSolidList"/>
    <dgm:cxn modelId="{E44A4D29-F55D-4021-ACC1-4FD60FDA8543}" type="presParOf" srcId="{AEEBCD91-E467-4488-9715-C8E9D305F887}" destId="{DE6716B9-9AB7-4443-899C-3639509B2749}" srcOrd="2" destOrd="0" presId="urn:microsoft.com/office/officeart/2018/2/layout/IconVerticalSolidList"/>
    <dgm:cxn modelId="{3258A68B-7997-42F5-AC94-B550FF641390}" type="presParOf" srcId="{AEEBCD91-E467-4488-9715-C8E9D305F887}" destId="{F50B3A4D-A70F-47A3-8DF3-BE98F262C0E9}" srcOrd="3" destOrd="0" presId="urn:microsoft.com/office/officeart/2018/2/layout/IconVerticalSolidList"/>
    <dgm:cxn modelId="{0D8A5CA4-B66A-415A-834B-FF7892F13B00}" type="presParOf" srcId="{597FEF1D-2064-420F-B7F7-1FB68BD17B0F}" destId="{83888C19-AE33-4740-9DFE-C8CAA405A814}" srcOrd="5" destOrd="0" presId="urn:microsoft.com/office/officeart/2018/2/layout/IconVerticalSolidList"/>
    <dgm:cxn modelId="{32FCE696-8B84-4B54-9A67-A9B7C3848193}" type="presParOf" srcId="{597FEF1D-2064-420F-B7F7-1FB68BD17B0F}" destId="{7E236145-D180-4710-9E46-1CE9A1384C10}" srcOrd="6" destOrd="0" presId="urn:microsoft.com/office/officeart/2018/2/layout/IconVerticalSolidList"/>
    <dgm:cxn modelId="{FD533CDC-1BE4-422D-8D5D-3B71C0A5C0C7}" type="presParOf" srcId="{7E236145-D180-4710-9E46-1CE9A1384C10}" destId="{1E370CF7-42EE-431E-B3A5-2957F1B5B180}" srcOrd="0" destOrd="0" presId="urn:microsoft.com/office/officeart/2018/2/layout/IconVerticalSolidList"/>
    <dgm:cxn modelId="{E8BD1E11-341C-4A5C-B76A-58BE83BC403E}" type="presParOf" srcId="{7E236145-D180-4710-9E46-1CE9A1384C10}" destId="{5A38FEC9-0643-4BAF-8D12-746B62E572CF}" srcOrd="1" destOrd="0" presId="urn:microsoft.com/office/officeart/2018/2/layout/IconVerticalSolidList"/>
    <dgm:cxn modelId="{9B101684-A716-4152-AFD4-98A22E40A56E}" type="presParOf" srcId="{7E236145-D180-4710-9E46-1CE9A1384C10}" destId="{94C83679-8A2C-4D44-B017-36E1911B8B6B}" srcOrd="2" destOrd="0" presId="urn:microsoft.com/office/officeart/2018/2/layout/IconVerticalSolidList"/>
    <dgm:cxn modelId="{59C6773C-C265-4246-810E-0C060849C238}" type="presParOf" srcId="{7E236145-D180-4710-9E46-1CE9A1384C10}" destId="{8873C5E9-D4A9-4DD0-96FF-7960F34BAA69}" srcOrd="3" destOrd="0" presId="urn:microsoft.com/office/officeart/2018/2/layout/IconVerticalSolidList"/>
    <dgm:cxn modelId="{A3812879-577D-4188-945B-5B3423C9B100}" type="presParOf" srcId="{597FEF1D-2064-420F-B7F7-1FB68BD17B0F}" destId="{2921BCC9-C004-4145-9CF5-0524365DA8FF}" srcOrd="7" destOrd="0" presId="urn:microsoft.com/office/officeart/2018/2/layout/IconVerticalSolidList"/>
    <dgm:cxn modelId="{E1DBDA62-E103-4016-9601-2E65E0AF3B7B}" type="presParOf" srcId="{597FEF1D-2064-420F-B7F7-1FB68BD17B0F}" destId="{662946B9-F573-426D-A092-06CD64B43D07}" srcOrd="8" destOrd="0" presId="urn:microsoft.com/office/officeart/2018/2/layout/IconVerticalSolidList"/>
    <dgm:cxn modelId="{13D10573-1ACF-4939-B795-462938DEDAE7}" type="presParOf" srcId="{662946B9-F573-426D-A092-06CD64B43D07}" destId="{7A6C8BA8-E601-448F-B672-ACEEFDF1F804}" srcOrd="0" destOrd="0" presId="urn:microsoft.com/office/officeart/2018/2/layout/IconVerticalSolidList"/>
    <dgm:cxn modelId="{5DC77AC8-3C67-4690-AEA8-BF2A851C7C11}" type="presParOf" srcId="{662946B9-F573-426D-A092-06CD64B43D07}" destId="{7AA862E3-FE7D-4AF6-AC44-3A22F2C4F7D3}" srcOrd="1" destOrd="0" presId="urn:microsoft.com/office/officeart/2018/2/layout/IconVerticalSolidList"/>
    <dgm:cxn modelId="{5B74F7D4-370A-4897-A011-B96AFB1E11AC}" type="presParOf" srcId="{662946B9-F573-426D-A092-06CD64B43D07}" destId="{EA450503-2924-447E-A2D9-223A7A669D37}" srcOrd="2" destOrd="0" presId="urn:microsoft.com/office/officeart/2018/2/layout/IconVerticalSolidList"/>
    <dgm:cxn modelId="{F5C16A73-18CA-4ABE-BA25-C30194E35784}" type="presParOf" srcId="{662946B9-F573-426D-A092-06CD64B43D07}" destId="{8DF11885-6BF5-4492-ABCB-51A0EFCF48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DF9AD-943A-4FD6-AC5E-E81229804EFD}">
      <dsp:nvSpPr>
        <dsp:cNvPr id="0" name=""/>
        <dsp:cNvSpPr/>
      </dsp:nvSpPr>
      <dsp:spPr>
        <a:xfrm>
          <a:off x="1721" y="1403693"/>
          <a:ext cx="2084853" cy="1323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E6054-B4DD-4240-AA40-04531D403206}">
      <dsp:nvSpPr>
        <dsp:cNvPr id="0" name=""/>
        <dsp:cNvSpPr/>
      </dsp:nvSpPr>
      <dsp:spPr>
        <a:xfrm>
          <a:off x="233371" y="1623761"/>
          <a:ext cx="2084853" cy="13238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To collect information</a:t>
          </a:r>
          <a:endParaRPr lang="en-US" sz="2000" kern="1200" dirty="0"/>
        </a:p>
      </dsp:txBody>
      <dsp:txXfrm>
        <a:off x="272146" y="1662536"/>
        <a:ext cx="2007303" cy="1246332"/>
      </dsp:txXfrm>
    </dsp:sp>
    <dsp:sp modelId="{1FB51A54-CA2E-4B98-9F2A-E4593ED6E77E}">
      <dsp:nvSpPr>
        <dsp:cNvPr id="0" name=""/>
        <dsp:cNvSpPr/>
      </dsp:nvSpPr>
      <dsp:spPr>
        <a:xfrm>
          <a:off x="2549875" y="1403693"/>
          <a:ext cx="2084853" cy="1323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97602-D8FE-4A4E-9FA1-579D8B426DE4}">
      <dsp:nvSpPr>
        <dsp:cNvPr id="0" name=""/>
        <dsp:cNvSpPr/>
      </dsp:nvSpPr>
      <dsp:spPr>
        <a:xfrm>
          <a:off x="2781526" y="1623761"/>
          <a:ext cx="2084853" cy="13238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To solve problems</a:t>
          </a:r>
          <a:endParaRPr lang="en-US" sz="2000" kern="1200" dirty="0"/>
        </a:p>
      </dsp:txBody>
      <dsp:txXfrm>
        <a:off x="2820301" y="1662536"/>
        <a:ext cx="2007303" cy="1246332"/>
      </dsp:txXfrm>
    </dsp:sp>
    <dsp:sp modelId="{1A6276E5-9085-447E-BBE5-DBC3E3F5D3C6}">
      <dsp:nvSpPr>
        <dsp:cNvPr id="0" name=""/>
        <dsp:cNvSpPr/>
      </dsp:nvSpPr>
      <dsp:spPr>
        <a:xfrm>
          <a:off x="5098030" y="1403693"/>
          <a:ext cx="2084853" cy="1323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6D8F2-11C6-43AB-B2F3-F5B8C829D625}">
      <dsp:nvSpPr>
        <dsp:cNvPr id="0" name=""/>
        <dsp:cNvSpPr/>
      </dsp:nvSpPr>
      <dsp:spPr>
        <a:xfrm>
          <a:off x="5329680" y="1623761"/>
          <a:ext cx="2084853" cy="13238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To think critically</a:t>
          </a:r>
          <a:endParaRPr lang="en-US" sz="2000" kern="1200" dirty="0"/>
        </a:p>
      </dsp:txBody>
      <dsp:txXfrm>
        <a:off x="5368455" y="1662536"/>
        <a:ext cx="2007303" cy="1246332"/>
      </dsp:txXfrm>
    </dsp:sp>
    <dsp:sp modelId="{08BFE9BB-193F-4908-AFCA-4732EFD5FF94}">
      <dsp:nvSpPr>
        <dsp:cNvPr id="0" name=""/>
        <dsp:cNvSpPr/>
      </dsp:nvSpPr>
      <dsp:spPr>
        <a:xfrm>
          <a:off x="7646185" y="1403693"/>
          <a:ext cx="2246805" cy="1323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B2536-25A5-47D2-9B03-6712B608DE85}">
      <dsp:nvSpPr>
        <dsp:cNvPr id="0" name=""/>
        <dsp:cNvSpPr/>
      </dsp:nvSpPr>
      <dsp:spPr>
        <a:xfrm>
          <a:off x="7877835" y="1623761"/>
          <a:ext cx="2246805" cy="13238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To communicate and build relationships</a:t>
          </a:r>
          <a:endParaRPr lang="en-US" sz="2000" kern="1200" dirty="0"/>
        </a:p>
      </dsp:txBody>
      <dsp:txXfrm>
        <a:off x="7916610" y="1662536"/>
        <a:ext cx="2169255" cy="12463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4192C-A3C4-4BE6-AA47-680E77F875B0}">
      <dsp:nvSpPr>
        <dsp:cNvPr id="0" name=""/>
        <dsp:cNvSpPr/>
      </dsp:nvSpPr>
      <dsp:spPr>
        <a:xfrm>
          <a:off x="0" y="1249911"/>
          <a:ext cx="5789913" cy="415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A5EE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362" tIns="833120" rIns="449362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0" i="0" kern="1200"/>
            <a:t>Identify your purpose</a:t>
          </a:r>
          <a:endParaRPr lang="en-US" sz="4000" kern="120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0" i="0" kern="1200" dirty="0"/>
            <a:t>Consider your audience</a:t>
          </a:r>
          <a:endParaRPr 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0" i="0" kern="1200" dirty="0"/>
            <a:t>Do your research</a:t>
          </a:r>
          <a:endParaRPr lang="en-US" sz="4000" kern="1200" dirty="0"/>
        </a:p>
      </dsp:txBody>
      <dsp:txXfrm>
        <a:off x="0" y="1249911"/>
        <a:ext cx="5789913" cy="4158000"/>
      </dsp:txXfrm>
    </dsp:sp>
    <dsp:sp modelId="{F7E37EE1-5A85-4BDE-AAFB-BF501F767F4B}">
      <dsp:nvSpPr>
        <dsp:cNvPr id="0" name=""/>
        <dsp:cNvSpPr/>
      </dsp:nvSpPr>
      <dsp:spPr>
        <a:xfrm>
          <a:off x="289495" y="659511"/>
          <a:ext cx="4052939" cy="1180800"/>
        </a:xfrm>
        <a:prstGeom prst="roundRect">
          <a:avLst/>
        </a:prstGeom>
        <a:solidFill>
          <a:srgbClr val="4A5EE6"/>
        </a:solidFill>
        <a:ln w="12700" cap="flat" cmpd="sng" algn="ctr">
          <a:solidFill>
            <a:srgbClr val="4A5EE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91" tIns="0" rIns="153191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/>
            <a:t>Before you ask:</a:t>
          </a:r>
          <a:endParaRPr lang="en-US" sz="4000" kern="1200" dirty="0"/>
        </a:p>
      </dsp:txBody>
      <dsp:txXfrm>
        <a:off x="347137" y="717153"/>
        <a:ext cx="3937655" cy="1065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4192C-A3C4-4BE6-AA47-680E77F875B0}">
      <dsp:nvSpPr>
        <dsp:cNvPr id="0" name=""/>
        <dsp:cNvSpPr/>
      </dsp:nvSpPr>
      <dsp:spPr>
        <a:xfrm>
          <a:off x="0" y="900487"/>
          <a:ext cx="5789913" cy="502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A5EE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362" tIns="874776" rIns="449362" bIns="298704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 dirty="0">
              <a:effectLst/>
            </a:rPr>
            <a:t>Be clear and concise</a:t>
          </a:r>
          <a:endParaRPr lang="en-US" sz="4200" kern="1200" dirty="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>
              <a:effectLst/>
            </a:rPr>
            <a:t>Use open-ended questions</a:t>
          </a:r>
          <a:endParaRPr lang="en-US" sz="4200" kern="1200" dirty="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>
              <a:effectLst/>
            </a:rPr>
            <a:t>Use active voice</a:t>
          </a:r>
          <a:endParaRPr lang="en-US" sz="4200" kern="1200" dirty="0">
            <a:effectLst/>
          </a:endParaRP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>
              <a:effectLst/>
            </a:rPr>
            <a:t>Be respectful</a:t>
          </a:r>
          <a:endParaRPr lang="en-US" sz="4200" kern="1200" dirty="0">
            <a:effectLst/>
          </a:endParaRPr>
        </a:p>
      </dsp:txBody>
      <dsp:txXfrm>
        <a:off x="0" y="900487"/>
        <a:ext cx="5789913" cy="5027400"/>
      </dsp:txXfrm>
    </dsp:sp>
    <dsp:sp modelId="{F7E37EE1-5A85-4BDE-AAFB-BF501F767F4B}">
      <dsp:nvSpPr>
        <dsp:cNvPr id="0" name=""/>
        <dsp:cNvSpPr/>
      </dsp:nvSpPr>
      <dsp:spPr>
        <a:xfrm>
          <a:off x="289495" y="210051"/>
          <a:ext cx="4052939" cy="1239840"/>
        </a:xfrm>
        <a:prstGeom prst="roundRect">
          <a:avLst/>
        </a:prstGeom>
        <a:solidFill>
          <a:srgbClr val="4A5EE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91" tIns="0" rIns="153191" bIns="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effectLst/>
            </a:rPr>
            <a:t>When you ask:</a:t>
          </a:r>
          <a:endParaRPr lang="en-US" sz="4200" kern="1200" dirty="0"/>
        </a:p>
      </dsp:txBody>
      <dsp:txXfrm>
        <a:off x="350019" y="270575"/>
        <a:ext cx="3931891" cy="11187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4192C-A3C4-4BE6-AA47-680E77F875B0}">
      <dsp:nvSpPr>
        <dsp:cNvPr id="0" name=""/>
        <dsp:cNvSpPr/>
      </dsp:nvSpPr>
      <dsp:spPr>
        <a:xfrm>
          <a:off x="0" y="1319189"/>
          <a:ext cx="5789913" cy="396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A5EE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362" tIns="937260" rIns="449362" bIns="320040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>
              <a:effectLst/>
            </a:rPr>
            <a:t>Listen actively</a:t>
          </a:r>
          <a:endParaRPr lang="en-US" sz="4500" kern="1200" dirty="0"/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>
              <a:effectLst/>
            </a:rPr>
            <a:t>Ask follow-up questions</a:t>
          </a:r>
          <a:endParaRPr lang="en-US" sz="4500" kern="1200" dirty="0">
            <a:effectLst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>
              <a:effectLst/>
            </a:rPr>
            <a:t>Be grateful</a:t>
          </a:r>
          <a:endParaRPr lang="en-US" sz="4500" kern="1200" dirty="0">
            <a:effectLst/>
          </a:endParaRPr>
        </a:p>
      </dsp:txBody>
      <dsp:txXfrm>
        <a:off x="0" y="1319189"/>
        <a:ext cx="5789913" cy="3969000"/>
      </dsp:txXfrm>
    </dsp:sp>
    <dsp:sp modelId="{F7E37EE1-5A85-4BDE-AAFB-BF501F767F4B}">
      <dsp:nvSpPr>
        <dsp:cNvPr id="0" name=""/>
        <dsp:cNvSpPr/>
      </dsp:nvSpPr>
      <dsp:spPr>
        <a:xfrm>
          <a:off x="289495" y="717111"/>
          <a:ext cx="4052939" cy="1328400"/>
        </a:xfrm>
        <a:prstGeom prst="roundRect">
          <a:avLst/>
        </a:prstGeom>
        <a:solidFill>
          <a:srgbClr val="4A5EE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91" tIns="0" rIns="153191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effectLst/>
            </a:rPr>
            <a:t>After you ask:</a:t>
          </a:r>
          <a:endParaRPr lang="en-US" sz="4500" kern="1200" dirty="0"/>
        </a:p>
      </dsp:txBody>
      <dsp:txXfrm>
        <a:off x="354342" y="781958"/>
        <a:ext cx="3923245" cy="11987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A029A-E193-4E26-BC35-38782A9B0241}">
      <dsp:nvSpPr>
        <dsp:cNvPr id="0" name=""/>
        <dsp:cNvSpPr/>
      </dsp:nvSpPr>
      <dsp:spPr>
        <a:xfrm>
          <a:off x="1462664" y="5949"/>
          <a:ext cx="953328" cy="953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9F66C0-A74C-441C-AF28-C09B2BA05D8A}">
      <dsp:nvSpPr>
        <dsp:cNvPr id="0" name=""/>
        <dsp:cNvSpPr/>
      </dsp:nvSpPr>
      <dsp:spPr>
        <a:xfrm>
          <a:off x="1662863" y="206147"/>
          <a:ext cx="552930" cy="5529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E7658-C8C2-4721-9353-D89170F58FAF}">
      <dsp:nvSpPr>
        <dsp:cNvPr id="0" name=""/>
        <dsp:cNvSpPr/>
      </dsp:nvSpPr>
      <dsp:spPr>
        <a:xfrm>
          <a:off x="2620277" y="5949"/>
          <a:ext cx="2247131" cy="95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Specific</a:t>
          </a:r>
          <a:endParaRPr lang="en-US" sz="2400" kern="1200" dirty="0"/>
        </a:p>
      </dsp:txBody>
      <dsp:txXfrm>
        <a:off x="2620277" y="5949"/>
        <a:ext cx="2247131" cy="953328"/>
      </dsp:txXfrm>
    </dsp:sp>
    <dsp:sp modelId="{E911ED16-23D8-42A9-AE64-21513EDA0186}">
      <dsp:nvSpPr>
        <dsp:cNvPr id="0" name=""/>
        <dsp:cNvSpPr/>
      </dsp:nvSpPr>
      <dsp:spPr>
        <a:xfrm>
          <a:off x="5258953" y="5949"/>
          <a:ext cx="953328" cy="953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B80F3-0155-44F7-A362-E1FD812FCCF6}">
      <dsp:nvSpPr>
        <dsp:cNvPr id="0" name=""/>
        <dsp:cNvSpPr/>
      </dsp:nvSpPr>
      <dsp:spPr>
        <a:xfrm>
          <a:off x="5459152" y="206147"/>
          <a:ext cx="552930" cy="5529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B4C44-E347-4A2C-A123-C583F98D1CB5}">
      <dsp:nvSpPr>
        <dsp:cNvPr id="0" name=""/>
        <dsp:cNvSpPr/>
      </dsp:nvSpPr>
      <dsp:spPr>
        <a:xfrm>
          <a:off x="6416566" y="5949"/>
          <a:ext cx="2247131" cy="95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Measurable</a:t>
          </a:r>
          <a:endParaRPr lang="en-US" sz="2400" kern="1200"/>
        </a:p>
      </dsp:txBody>
      <dsp:txXfrm>
        <a:off x="6416566" y="5949"/>
        <a:ext cx="2247131" cy="953328"/>
      </dsp:txXfrm>
    </dsp:sp>
    <dsp:sp modelId="{050E9BB9-ED26-4C72-B54C-90D17369DE14}">
      <dsp:nvSpPr>
        <dsp:cNvPr id="0" name=""/>
        <dsp:cNvSpPr/>
      </dsp:nvSpPr>
      <dsp:spPr>
        <a:xfrm>
          <a:off x="1462664" y="1699004"/>
          <a:ext cx="953328" cy="953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08609-09DB-41D0-A2AF-9E0B121529AC}">
      <dsp:nvSpPr>
        <dsp:cNvPr id="0" name=""/>
        <dsp:cNvSpPr/>
      </dsp:nvSpPr>
      <dsp:spPr>
        <a:xfrm>
          <a:off x="1662863" y="1899203"/>
          <a:ext cx="552930" cy="5529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FF104-43E7-49AA-A658-46E31D01B511}">
      <dsp:nvSpPr>
        <dsp:cNvPr id="0" name=""/>
        <dsp:cNvSpPr/>
      </dsp:nvSpPr>
      <dsp:spPr>
        <a:xfrm>
          <a:off x="2620277" y="1699004"/>
          <a:ext cx="2247131" cy="95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Action Oriented</a:t>
          </a:r>
          <a:endParaRPr lang="en-US" sz="2400" kern="1200" dirty="0"/>
        </a:p>
      </dsp:txBody>
      <dsp:txXfrm>
        <a:off x="2620277" y="1699004"/>
        <a:ext cx="2247131" cy="953328"/>
      </dsp:txXfrm>
    </dsp:sp>
    <dsp:sp modelId="{C14C4FEE-551C-464C-9385-9EE1F01ECBE2}">
      <dsp:nvSpPr>
        <dsp:cNvPr id="0" name=""/>
        <dsp:cNvSpPr/>
      </dsp:nvSpPr>
      <dsp:spPr>
        <a:xfrm>
          <a:off x="5258953" y="1699004"/>
          <a:ext cx="953328" cy="953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B7361-7511-48BE-9738-A85387D9EF37}">
      <dsp:nvSpPr>
        <dsp:cNvPr id="0" name=""/>
        <dsp:cNvSpPr/>
      </dsp:nvSpPr>
      <dsp:spPr>
        <a:xfrm>
          <a:off x="5459152" y="1899203"/>
          <a:ext cx="552930" cy="5529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C6B9F-433C-4024-8081-3D070D5B385E}">
      <dsp:nvSpPr>
        <dsp:cNvPr id="0" name=""/>
        <dsp:cNvSpPr/>
      </dsp:nvSpPr>
      <dsp:spPr>
        <a:xfrm>
          <a:off x="6416566" y="1699004"/>
          <a:ext cx="2247131" cy="95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Relevant</a:t>
          </a:r>
          <a:endParaRPr lang="en-US" sz="2400" kern="1200" dirty="0"/>
        </a:p>
      </dsp:txBody>
      <dsp:txXfrm>
        <a:off x="6416566" y="1699004"/>
        <a:ext cx="2247131" cy="953328"/>
      </dsp:txXfrm>
    </dsp:sp>
    <dsp:sp modelId="{1B9B9CEA-CEE7-470D-94E1-CE1FF18D9387}">
      <dsp:nvSpPr>
        <dsp:cNvPr id="0" name=""/>
        <dsp:cNvSpPr/>
      </dsp:nvSpPr>
      <dsp:spPr>
        <a:xfrm>
          <a:off x="2817334" y="3398009"/>
          <a:ext cx="953328" cy="953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6AB6C-E26B-41E4-9152-3A7C18797C21}">
      <dsp:nvSpPr>
        <dsp:cNvPr id="0" name=""/>
        <dsp:cNvSpPr/>
      </dsp:nvSpPr>
      <dsp:spPr>
        <a:xfrm>
          <a:off x="3017531" y="3599967"/>
          <a:ext cx="552930" cy="5529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EACDF-61CB-4DAA-8A0F-1483B95D244D}">
      <dsp:nvSpPr>
        <dsp:cNvPr id="0" name=""/>
        <dsp:cNvSpPr/>
      </dsp:nvSpPr>
      <dsp:spPr>
        <a:xfrm>
          <a:off x="3974937" y="3398009"/>
          <a:ext cx="2247131" cy="95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Time-bound</a:t>
          </a:r>
          <a:endParaRPr lang="en-US" sz="2400" kern="1200" dirty="0"/>
        </a:p>
      </dsp:txBody>
      <dsp:txXfrm>
        <a:off x="3974937" y="3398009"/>
        <a:ext cx="2247131" cy="9533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75107-773A-4A52-996B-B4449EAFB909}">
      <dsp:nvSpPr>
        <dsp:cNvPr id="0" name=""/>
        <dsp:cNvSpPr/>
      </dsp:nvSpPr>
      <dsp:spPr>
        <a:xfrm>
          <a:off x="0" y="235611"/>
          <a:ext cx="5789913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/>
            <a:t>Problem context:</a:t>
          </a:r>
          <a:endParaRPr lang="en-US" sz="4000" kern="1200"/>
        </a:p>
      </dsp:txBody>
      <dsp:txXfrm>
        <a:off x="46834" y="282445"/>
        <a:ext cx="5696245" cy="865732"/>
      </dsp:txXfrm>
    </dsp:sp>
    <dsp:sp modelId="{AD6AD144-44B9-4676-BFC0-D1098D098E53}">
      <dsp:nvSpPr>
        <dsp:cNvPr id="0" name=""/>
        <dsp:cNvSpPr/>
      </dsp:nvSpPr>
      <dsp:spPr>
        <a:xfrm>
          <a:off x="0" y="1195011"/>
          <a:ext cx="5789913" cy="463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830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b="0" i="0" kern="1200"/>
            <a:t>Product A is a new product that was launched by the company in the previous quarter.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b="0" i="0" kern="1200"/>
            <a:t>Product A's sales in the previous quarter did not meet the target.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b="0" i="0" kern="1200"/>
            <a:t>The company needs to find ways to increase Product A's sales in the next quarter.</a:t>
          </a:r>
          <a:endParaRPr lang="en-US" sz="3100" kern="1200"/>
        </a:p>
      </dsp:txBody>
      <dsp:txXfrm>
        <a:off x="0" y="1195011"/>
        <a:ext cx="5789913" cy="4636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3D43D-CEE1-499E-832F-AD233725C047}">
      <dsp:nvSpPr>
        <dsp:cNvPr id="0" name=""/>
        <dsp:cNvSpPr/>
      </dsp:nvSpPr>
      <dsp:spPr>
        <a:xfrm>
          <a:off x="0" y="3399"/>
          <a:ext cx="10126361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2A6C7-1349-4920-A330-6DA1E42DA0DE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0C7FB-D12F-4405-AA71-9DE80A516DE0}">
      <dsp:nvSpPr>
        <dsp:cNvPr id="0" name=""/>
        <dsp:cNvSpPr/>
      </dsp:nvSpPr>
      <dsp:spPr>
        <a:xfrm>
          <a:off x="836323" y="3399"/>
          <a:ext cx="9290038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Specific: The question only focuses on Product A and a specific time period.</a:t>
          </a:r>
          <a:endParaRPr lang="en-US" sz="1900" kern="1200"/>
        </a:p>
      </dsp:txBody>
      <dsp:txXfrm>
        <a:off x="836323" y="3399"/>
        <a:ext cx="9290038" cy="724089"/>
      </dsp:txXfrm>
    </dsp:sp>
    <dsp:sp modelId="{9B15730E-7BD0-4587-8CC8-552BF4319D71}">
      <dsp:nvSpPr>
        <dsp:cNvPr id="0" name=""/>
        <dsp:cNvSpPr/>
      </dsp:nvSpPr>
      <dsp:spPr>
        <a:xfrm>
          <a:off x="0" y="908511"/>
          <a:ext cx="10126361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F882A-FF60-4F6E-98D9-BF640F768E25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A008E-030D-4F13-87F3-E6A31C2D0317}">
      <dsp:nvSpPr>
        <dsp:cNvPr id="0" name=""/>
        <dsp:cNvSpPr/>
      </dsp:nvSpPr>
      <dsp:spPr>
        <a:xfrm>
          <a:off x="836323" y="908511"/>
          <a:ext cx="9290038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Measurable: Product A's sales can be measured by tracking the number of products sold in the quarter.</a:t>
          </a:r>
          <a:endParaRPr lang="en-US" sz="1900" kern="1200"/>
        </a:p>
      </dsp:txBody>
      <dsp:txXfrm>
        <a:off x="836323" y="908511"/>
        <a:ext cx="9290038" cy="724089"/>
      </dsp:txXfrm>
    </dsp:sp>
    <dsp:sp modelId="{333CA70C-DBE2-4FA9-ABA2-E0344DB6837C}">
      <dsp:nvSpPr>
        <dsp:cNvPr id="0" name=""/>
        <dsp:cNvSpPr/>
      </dsp:nvSpPr>
      <dsp:spPr>
        <a:xfrm>
          <a:off x="0" y="1813624"/>
          <a:ext cx="10126361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F088C-964E-4E56-87BB-F92755F5B997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B3A4D-A70F-47A3-8DF3-BE98F262C0E9}">
      <dsp:nvSpPr>
        <dsp:cNvPr id="0" name=""/>
        <dsp:cNvSpPr/>
      </dsp:nvSpPr>
      <dsp:spPr>
        <a:xfrm>
          <a:off x="836323" y="1813624"/>
          <a:ext cx="9290038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Action-oriented: The question requires specific solutions to increase sales.</a:t>
          </a:r>
          <a:endParaRPr lang="en-US" sz="1900" kern="1200"/>
        </a:p>
      </dsp:txBody>
      <dsp:txXfrm>
        <a:off x="836323" y="1813624"/>
        <a:ext cx="9290038" cy="724089"/>
      </dsp:txXfrm>
    </dsp:sp>
    <dsp:sp modelId="{1E370CF7-42EE-431E-B3A5-2957F1B5B180}">
      <dsp:nvSpPr>
        <dsp:cNvPr id="0" name=""/>
        <dsp:cNvSpPr/>
      </dsp:nvSpPr>
      <dsp:spPr>
        <a:xfrm>
          <a:off x="0" y="2718736"/>
          <a:ext cx="10126361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8FEC9-0643-4BAF-8D12-746B62E572CF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3C5E9-D4A9-4DD0-96FF-7960F34BAA69}">
      <dsp:nvSpPr>
        <dsp:cNvPr id="0" name=""/>
        <dsp:cNvSpPr/>
      </dsp:nvSpPr>
      <dsp:spPr>
        <a:xfrm>
          <a:off x="836323" y="2718736"/>
          <a:ext cx="9290038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Relevant: The question is relevant to the company's goal of increasing Product A's sales.</a:t>
          </a:r>
          <a:endParaRPr lang="en-US" sz="1900" kern="1200"/>
        </a:p>
      </dsp:txBody>
      <dsp:txXfrm>
        <a:off x="836323" y="2718736"/>
        <a:ext cx="9290038" cy="724089"/>
      </dsp:txXfrm>
    </dsp:sp>
    <dsp:sp modelId="{7A6C8BA8-E601-448F-B672-ACEEFDF1F804}">
      <dsp:nvSpPr>
        <dsp:cNvPr id="0" name=""/>
        <dsp:cNvSpPr/>
      </dsp:nvSpPr>
      <dsp:spPr>
        <a:xfrm>
          <a:off x="0" y="3623848"/>
          <a:ext cx="10126361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862E3-FE7D-4AF6-AC44-3A22F2C4F7D3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11885-6BF5-4492-ABCB-51A0EFCF48AE}">
      <dsp:nvSpPr>
        <dsp:cNvPr id="0" name=""/>
        <dsp:cNvSpPr/>
      </dsp:nvSpPr>
      <dsp:spPr>
        <a:xfrm>
          <a:off x="836323" y="3623848"/>
          <a:ext cx="9290038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Time-bound: The question has a deadline of the next quarter.</a:t>
          </a:r>
          <a:endParaRPr lang="en-US" sz="1900" kern="1200"/>
        </a:p>
      </dsp:txBody>
      <dsp:txXfrm>
        <a:off x="836323" y="3623848"/>
        <a:ext cx="9290038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uanpham.wor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770" y="594011"/>
            <a:ext cx="7497497" cy="3427502"/>
          </a:xfrm>
        </p:spPr>
        <p:txBody>
          <a:bodyPr/>
          <a:lstStyle/>
          <a:p>
            <a:r>
              <a:rPr lang="en-US" dirty="0"/>
              <a:t>What's the smart question?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6369" y="6279675"/>
            <a:ext cx="3145631" cy="578325"/>
          </a:xfrm>
        </p:spPr>
        <p:txBody>
          <a:bodyPr/>
          <a:lstStyle/>
          <a:p>
            <a:pPr algn="l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var(--font_family_headings, var(--font_family_headings_preset, 'SF Compact Display', -apple-system, BlinkMacSystemFont, 'Segoe UI', Roboto, Helvetica, Arial, sans-serif, 'Apple Color Emoji', 'Segoe UI Emoji', 'Segoe UI Symbol'))"/>
              </a:rPr>
              <a:t>Phạm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var(--font_family_headings, var(--font_family_headings_preset, 'SF Compact Display', -apple-system, BlinkMacSystemFont, 'Segoe UI', Roboto, Helvetica, Arial, sans-serif, 'Apple Color Emoji', 'Segoe UI Emoji', 'Segoe UI Symbol'))"/>
              </a:rPr>
              <a:t>Nguyễn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var(--font_family_headings, var(--font_family_headings_preset, 'SF Compact Display', -apple-system, BlinkMacSystemFont, 'Segoe UI', Roboto, Helvetica, Arial, sans-serif, 'Apple Color Emoji', 'Segoe UI Emoji', 'Segoe UI Symbol'))"/>
              </a:rPr>
              <a:t> Thuận</a:t>
            </a:r>
            <a:endParaRPr lang="en-US" sz="2000" b="1" i="0" dirty="0">
              <a:solidFill>
                <a:schemeClr val="bg1">
                  <a:lumMod val="95000"/>
                </a:schemeClr>
              </a:solidFill>
              <a:effectLst/>
              <a:latin typeface="var(--font_family_headings, var(--font_family_headings_preset, 'SF Compact Display', -apple-system, BlinkMacSystemFont, 'Segoe UI', Roboto, Helvetica, Arial, sans-serif, 'Apple Color Emoji', 'Segoe UI Emoji', 'Segoe UI Symbol'))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32EBB292-E54D-CC23-C89C-0AC76095A60A}"/>
              </a:ext>
            </a:extLst>
          </p:cNvPr>
          <p:cNvSpPr txBox="1">
            <a:spLocks/>
          </p:cNvSpPr>
          <p:nvPr/>
        </p:nvSpPr>
        <p:spPr>
          <a:xfrm>
            <a:off x="435770" y="2018599"/>
            <a:ext cx="3145631" cy="578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0" dirty="0">
                <a:solidFill>
                  <a:srgbClr val="404040"/>
                </a:solidFill>
                <a:effectLst/>
                <a:latin typeface="var(--font_family_headings, var(--font_family_headings_preset, 'SF Compact Display', -apple-system, BlinkMacSystemFont, 'Segoe UI', Roboto, Helvetica, Arial, sans-serif, 'Apple Color Emoji', 'Segoe UI Emoji', 'Segoe UI Symbol'))"/>
              </a:rPr>
              <a:t>Journey to your best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68FD-52F2-656D-3F44-34E526E4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5744335" cy="979204"/>
          </a:xfrm>
        </p:spPr>
        <p:txBody>
          <a:bodyPr anchor="t">
            <a:normAutofit/>
          </a:bodyPr>
          <a:lstStyle/>
          <a:p>
            <a:r>
              <a:rPr lang="en-US" sz="3300" b="1" i="0" dirty="0"/>
              <a:t>a. Specific</a:t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007A-B934-E29F-003D-44CDFB2F6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>
            <a:normAutofit/>
          </a:bodyPr>
          <a:lstStyle/>
          <a:p>
            <a:r>
              <a:rPr lang="en-US" sz="2800" dirty="0"/>
              <a:t>Is the question specific? Does it address the problem? Does it have context? Will it uncover a lot of the information you need?</a:t>
            </a:r>
          </a:p>
        </p:txBody>
      </p:sp>
      <p:pic>
        <p:nvPicPr>
          <p:cNvPr id="7" name="Picture 6" descr="A blue and white pattern of leaves&#10;&#10;Description automatically generated">
            <a:extLst>
              <a:ext uri="{FF2B5EF4-FFF2-40B4-BE49-F238E27FC236}">
                <a16:creationId xmlns:a16="http://schemas.microsoft.com/office/drawing/2014/main" id="{1D08A9A4-F6A0-9903-72F3-0D65AFD52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8" r="9532" b="-1"/>
          <a:stretch/>
        </p:blipFill>
        <p:spPr>
          <a:xfrm>
            <a:off x="7868966" y="1112838"/>
            <a:ext cx="3475649" cy="4975225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5772045-55B9-1652-F187-B82AFBE82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330AE6-8BDC-B855-F884-E503CBB57A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CF2E-E994-00EC-C780-BA90CC1430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AA4DB-4271-AA3E-2DDE-FF0F57A6E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6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68FD-52F2-656D-3F44-34E526E4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5744335" cy="979204"/>
          </a:xfrm>
        </p:spPr>
        <p:txBody>
          <a:bodyPr anchor="t">
            <a:normAutofit/>
          </a:bodyPr>
          <a:lstStyle/>
          <a:p>
            <a:r>
              <a:rPr lang="en-US" dirty="0"/>
              <a:t>B</a:t>
            </a:r>
            <a:r>
              <a:rPr lang="en-US" b="1" i="0" dirty="0"/>
              <a:t>. Measurable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007A-B934-E29F-003D-44CDFB2F6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>
            <a:normAutofit/>
          </a:bodyPr>
          <a:lstStyle/>
          <a:p>
            <a:r>
              <a:rPr lang="en-US" sz="2800" dirty="0"/>
              <a:t>Will the question give you answers that you can measure?</a:t>
            </a:r>
          </a:p>
        </p:txBody>
      </p:sp>
      <p:pic>
        <p:nvPicPr>
          <p:cNvPr id="7" name="Video 6" descr="People Discussing">
            <a:extLst>
              <a:ext uri="{FF2B5EF4-FFF2-40B4-BE49-F238E27FC236}">
                <a16:creationId xmlns:a16="http://schemas.microsoft.com/office/drawing/2014/main" id="{009259B2-9DCC-29E3-188D-8CF2C51876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684" r="38908"/>
          <a:stretch/>
        </p:blipFill>
        <p:spPr>
          <a:xfrm>
            <a:off x="7868966" y="1112838"/>
            <a:ext cx="3475649" cy="4975225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6DEEDFA-9EB4-D1EB-C74A-905E91643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B7B697-B77F-C950-CBA3-BD1F20F967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CF2E-E994-00EC-C780-BA90CC1430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AA4DB-4271-AA3E-2DDE-FF0F57A6E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1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68FD-52F2-656D-3F44-34E526E4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6391616" cy="979204"/>
          </a:xfrm>
        </p:spPr>
        <p:txBody>
          <a:bodyPr anchor="t">
            <a:normAutofit/>
          </a:bodyPr>
          <a:lstStyle/>
          <a:p>
            <a:r>
              <a:rPr lang="en-US" sz="3300" b="1" i="0" dirty="0"/>
              <a:t>C. Action oriented</a:t>
            </a:r>
            <a:endParaRPr lang="en-US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007A-B934-E29F-003D-44CDFB2F6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>
            <a:normAutofit/>
          </a:bodyPr>
          <a:lstStyle/>
          <a:p>
            <a:r>
              <a:rPr lang="en-US" sz="2800" dirty="0"/>
              <a:t>Will the answers provide information that helps you devise some type of action plan? </a:t>
            </a:r>
          </a:p>
        </p:txBody>
      </p:sp>
      <p:pic>
        <p:nvPicPr>
          <p:cNvPr id="7" name="Video 6" descr="People Planning">
            <a:extLst>
              <a:ext uri="{FF2B5EF4-FFF2-40B4-BE49-F238E27FC236}">
                <a16:creationId xmlns:a16="http://schemas.microsoft.com/office/drawing/2014/main" id="{A54B6877-1BFC-960B-C8D3-54825ACDE5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419" r="26173"/>
          <a:stretch/>
        </p:blipFill>
        <p:spPr>
          <a:xfrm>
            <a:off x="7868966" y="1112838"/>
            <a:ext cx="3475649" cy="4975225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3D6EE82-6CEB-0E8C-DFEA-D7B33902A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B196C0D-B9B1-53C5-9827-7BD64B2B1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CF2E-E994-00EC-C780-BA90CC1430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AA4DB-4271-AA3E-2DDE-FF0F57A6E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7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68FD-52F2-656D-3F44-34E526E4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5744335" cy="979204"/>
          </a:xfrm>
        </p:spPr>
        <p:txBody>
          <a:bodyPr anchor="t">
            <a:normAutofit/>
          </a:bodyPr>
          <a:lstStyle/>
          <a:p>
            <a:r>
              <a:rPr lang="en-US" dirty="0"/>
              <a:t>d</a:t>
            </a:r>
            <a:r>
              <a:rPr lang="en-US" b="1" i="0" dirty="0"/>
              <a:t>. Relevant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007A-B934-E29F-003D-44CDFB2F6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>
            <a:normAutofit/>
          </a:bodyPr>
          <a:lstStyle/>
          <a:p>
            <a:r>
              <a:rPr lang="en-US" sz="2400" dirty="0"/>
              <a:t>Is the question about the particular problem you are trying to solve?</a:t>
            </a:r>
          </a:p>
        </p:txBody>
      </p:sp>
      <p:pic>
        <p:nvPicPr>
          <p:cNvPr id="7" name="Video 6" descr="Floating Numbers And Letters On Top Of A Book">
            <a:extLst>
              <a:ext uri="{FF2B5EF4-FFF2-40B4-BE49-F238E27FC236}">
                <a16:creationId xmlns:a16="http://schemas.microsoft.com/office/drawing/2014/main" id="{DBF620E2-4EED-1CFA-3B7D-053A560C9D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173" r="35419"/>
          <a:stretch/>
        </p:blipFill>
        <p:spPr>
          <a:xfrm>
            <a:off x="7868966" y="1112838"/>
            <a:ext cx="3475649" cy="4975225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281393-4E44-A0AC-3676-9558807C8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0AFFFDC-AA3A-B5AF-9D64-EA2DE0F476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CF2E-E994-00EC-C780-BA90CC1430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AA4DB-4271-AA3E-2DDE-FF0F57A6E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68FD-52F2-656D-3F44-34E526E4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5744335" cy="979204"/>
          </a:xfrm>
        </p:spPr>
        <p:txBody>
          <a:bodyPr anchor="t">
            <a:normAutofit/>
          </a:bodyPr>
          <a:lstStyle/>
          <a:p>
            <a:r>
              <a:rPr lang="en-US" dirty="0"/>
              <a:t>E. Time Bound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007A-B934-E29F-003D-44CDFB2F6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>
            <a:normAutofit/>
          </a:bodyPr>
          <a:lstStyle/>
          <a:p>
            <a:r>
              <a:rPr lang="en-US" sz="2800" dirty="0"/>
              <a:t>Will the answers allow you solve the problem sooner rather than later?</a:t>
            </a:r>
          </a:p>
        </p:txBody>
      </p:sp>
      <p:pic>
        <p:nvPicPr>
          <p:cNvPr id="7" name="Video 6" descr="Speedometer">
            <a:extLst>
              <a:ext uri="{FF2B5EF4-FFF2-40B4-BE49-F238E27FC236}">
                <a16:creationId xmlns:a16="http://schemas.microsoft.com/office/drawing/2014/main" id="{A4A7F11F-3C45-BAB5-B7E3-A759DADA66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694" r="22898"/>
          <a:stretch/>
        </p:blipFill>
        <p:spPr>
          <a:xfrm>
            <a:off x="7868966" y="1112838"/>
            <a:ext cx="3475649" cy="4975225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49E653-4ED4-B34D-9B17-CB6C4BC311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25EC292-D9F7-6AC3-65E9-F1D212EFF7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CF2E-E994-00EC-C780-BA90CC1430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AA4DB-4271-AA3E-2DDE-FF0F57A6E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595B-54F7-959D-4AD7-A39AD8A5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4567228" cy="1877976"/>
          </a:xfrm>
        </p:spPr>
        <p:txBody>
          <a:bodyPr anchor="t">
            <a:normAutofit/>
          </a:bodyPr>
          <a:lstStyle/>
          <a:p>
            <a:r>
              <a:rPr lang="en-US" dirty="0"/>
              <a:t>IV.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19AE48-F760-2BBF-40F6-4987DB630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C4789-A054-62AB-754D-86E6A8255F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EE1C44D-5E75-190C-2DB6-D3E3F3FF656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40448637"/>
              </p:ext>
            </p:extLst>
          </p:nvPr>
        </p:nvGraphicFramePr>
        <p:xfrm>
          <a:off x="5572125" y="409576"/>
          <a:ext cx="5789913" cy="60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530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1A8DB-2A25-F329-9358-DF609930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236" y="1707410"/>
            <a:ext cx="8244113" cy="97008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0" i="0" cap="none" dirty="0">
                <a:effectLst/>
              </a:rPr>
              <a:t>How to increase product a's sales in the next quarter, while maintaining product and service quality?</a:t>
            </a:r>
            <a:endParaRPr lang="en-US" sz="2300" cap="non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8C039-B72E-4383-4983-4BFB52135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680D0-3DC3-B437-9F2A-9EDA72CFC8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BCB73-392B-41FA-65E5-E91BCA4DDE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BF2CA-28B1-5CED-1BE6-E64D432CA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6C0D0DE-7EDF-AB94-8346-8510B39F2D7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4912156"/>
              </p:ext>
            </p:extLst>
          </p:nvPr>
        </p:nvGraphicFramePr>
        <p:xfrm>
          <a:off x="798409" y="1253331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013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Anthony Phạm</a:t>
            </a:r>
          </a:p>
          <a:p>
            <a:r>
              <a:rPr lang="en-US" dirty="0"/>
              <a:t>NguyenThuanPham@outlook.com</a:t>
            </a:r>
          </a:p>
          <a:p>
            <a:r>
              <a:rPr lang="en-US" dirty="0">
                <a:solidFill>
                  <a:srgbClr val="3CF3D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www.thuanpham.work</a:t>
            </a:r>
            <a:r>
              <a:rPr lang="en-US" dirty="0">
                <a:solidFill>
                  <a:srgbClr val="3CF3D1"/>
                </a:solidFill>
              </a:rPr>
              <a:t> </a:t>
            </a:r>
            <a:r>
              <a:rPr lang="en-US" dirty="0"/>
              <a:t>(coming </a:t>
            </a:r>
            <a:r>
              <a:rPr lang="en-US" dirty="0" err="1"/>
              <a:t>soom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2B73A-07C1-CCAF-3C00-A4417794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445" y="2043946"/>
            <a:ext cx="6034216" cy="1439604"/>
          </a:xfrm>
        </p:spPr>
        <p:txBody>
          <a:bodyPr anchor="b">
            <a:normAutofit/>
          </a:bodyPr>
          <a:lstStyle/>
          <a:p>
            <a:r>
              <a:rPr lang="en-US" sz="2500" b="0" i="0">
                <a:effectLst/>
              </a:rPr>
              <a:t>"Questions are the key that opens the door of knowledge.“ </a:t>
            </a:r>
            <a:endParaRPr lang="en-US" sz="25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B710D28-DD9C-1D9D-C1F7-2C6DC88AF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663995"/>
            <a:ext cx="6034216" cy="1085641"/>
          </a:xfrm>
        </p:spPr>
        <p:txBody>
          <a:bodyPr/>
          <a:lstStyle/>
          <a:p>
            <a:r>
              <a:rPr lang="en-US" sz="2000" b="0" i="0">
                <a:effectLst/>
              </a:rPr>
              <a:t>Albert Einstein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9D7127C-BBFD-43BB-60C1-C888C2454C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CE4DE6D-686C-62D6-61C9-EDCD65DE5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030" name="Picture 6" descr="Albert Einstein là ai, tiểu sử và vì sao bộ não của ông là thước đo IQ">
            <a:extLst>
              <a:ext uri="{FF2B5EF4-FFF2-40B4-BE49-F238E27FC236}">
                <a16:creationId xmlns:a16="http://schemas.microsoft.com/office/drawing/2014/main" id="{4089E566-9642-E7DF-5136-43DCFD35E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46" y="573281"/>
            <a:ext cx="4120953" cy="309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2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romanUcPeriod"/>
            </a:pPr>
            <a:r>
              <a:rPr lang="en-US" dirty="0"/>
              <a:t>Why ask question? </a:t>
            </a:r>
          </a:p>
          <a:p>
            <a:pPr marL="514350" indent="-514350">
              <a:buFontTx/>
              <a:buAutoNum type="romanUcPeriod"/>
            </a:pPr>
            <a:r>
              <a:rPr lang="en-US" dirty="0"/>
              <a:t>How to ask questions?</a:t>
            </a:r>
          </a:p>
          <a:p>
            <a:pPr marL="514350" indent="-514350">
              <a:buAutoNum type="romanUcPeriod"/>
            </a:pPr>
            <a:r>
              <a:rPr lang="en-US" dirty="0"/>
              <a:t>What's the smart question?</a:t>
            </a:r>
          </a:p>
          <a:p>
            <a:pPr marL="514350" indent="-514350">
              <a:buAutoNum type="romanUcPeriod"/>
            </a:pPr>
            <a:r>
              <a:rPr lang="en-US" dirty="0"/>
              <a:t>example </a:t>
            </a:r>
          </a:p>
          <a:p>
            <a:pPr marL="514350" indent="-514350">
              <a:buAutoNum type="romanU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0" name="Picture 6" descr="Question Vector Art, Icons, and Graphics for Free Download">
            <a:extLst>
              <a:ext uri="{FF2B5EF4-FFF2-40B4-BE49-F238E27FC236}">
                <a16:creationId xmlns:a16="http://schemas.microsoft.com/office/drawing/2014/main" id="{B55BE1EC-6CBE-5611-57F6-40E4B13A947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" r="8581"/>
          <a:stretch>
            <a:fillRect/>
          </a:stretch>
        </p:blipFill>
        <p:spPr bwMode="auto">
          <a:xfrm>
            <a:off x="1092926" y="830323"/>
            <a:ext cx="4597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711" y="336670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19267" y="3151359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</a:rPr>
              <a:t>I. Why ask questions?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25" name="Text Placeholder 4">
            <a:extLst>
              <a:ext uri="{FF2B5EF4-FFF2-40B4-BE49-F238E27FC236}">
                <a16:creationId xmlns:a16="http://schemas.microsoft.com/office/drawing/2014/main" id="{2E1432F7-6E4B-4BA6-357A-7C4035C64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059519"/>
              </p:ext>
            </p:extLst>
          </p:nvPr>
        </p:nvGraphicFramePr>
        <p:xfrm>
          <a:off x="850168" y="1828800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37" y="859502"/>
            <a:ext cx="5130588" cy="187797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i="0" kern="1200" cap="all" spc="600" baseline="0" dirty="0">
                <a:effectLst/>
                <a:latin typeface="+mj-lt"/>
                <a:ea typeface="+mj-ea"/>
                <a:cs typeface="Arial Black" panose="020B0604020202020204" pitchFamily="34" charset="0"/>
              </a:rPr>
              <a:t>II. </a:t>
            </a:r>
            <a:r>
              <a:rPr lang="en-US" b="1" i="0" kern="1200" cap="all" spc="600" baseline="0" dirty="0">
                <a:latin typeface="+mj-lt"/>
                <a:ea typeface="+mj-ea"/>
                <a:cs typeface="Arial Black" panose="020B0604020202020204" pitchFamily="34" charset="0"/>
              </a:rPr>
              <a:t>How to ask questions?</a:t>
            </a:r>
            <a:endParaRPr lang="en-US" b="1" i="0" kern="1200" cap="all" spc="600" baseline="0" dirty="0">
              <a:effectLst/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A422D44B-201C-BB2C-7971-0191534169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9478710"/>
              </p:ext>
            </p:extLst>
          </p:nvPr>
        </p:nvGraphicFramePr>
        <p:xfrm>
          <a:off x="5572125" y="409576"/>
          <a:ext cx="5789913" cy="60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Vector Bubbles With Question Mark Question Icons Isolated On White Stock  Illustration - Download Image Now - iStock">
            <a:extLst>
              <a:ext uri="{FF2B5EF4-FFF2-40B4-BE49-F238E27FC236}">
                <a16:creationId xmlns:a16="http://schemas.microsoft.com/office/drawing/2014/main" id="{1D29B86F-F331-C37C-2A8B-EF8D1B42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1466"/>
            <a:ext cx="5440980" cy="465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latin typeface="+mj-lt"/>
                <a:ea typeface="+mn-ea"/>
                <a:cs typeface="+mn-cs"/>
              </a:rPr>
              <a:t>smart question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4BF90B47-3F68-C46C-4168-1F094E9C1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907981"/>
              </p:ext>
            </p:extLst>
          </p:nvPr>
        </p:nvGraphicFramePr>
        <p:xfrm>
          <a:off x="5716072" y="507109"/>
          <a:ext cx="5789913" cy="60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2">
            <a:extLst>
              <a:ext uri="{FF2B5EF4-FFF2-40B4-BE49-F238E27FC236}">
                <a16:creationId xmlns:a16="http://schemas.microsoft.com/office/drawing/2014/main" id="{80BA1506-4EB9-8B22-9B5D-E707632E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37" y="859502"/>
            <a:ext cx="5130588" cy="187797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i="0" kern="1200" cap="all" spc="600" baseline="0" dirty="0">
                <a:effectLst/>
                <a:latin typeface="+mj-lt"/>
                <a:ea typeface="+mj-ea"/>
                <a:cs typeface="Arial Black" panose="020B0604020202020204" pitchFamily="34" charset="0"/>
              </a:rPr>
              <a:t>II. </a:t>
            </a:r>
            <a:r>
              <a:rPr lang="en-US" b="1" i="0" kern="1200" cap="all" spc="600" baseline="0" dirty="0">
                <a:latin typeface="+mj-lt"/>
                <a:ea typeface="+mj-ea"/>
                <a:cs typeface="Arial Black" panose="020B0604020202020204" pitchFamily="34" charset="0"/>
              </a:rPr>
              <a:t>How to ask questions?</a:t>
            </a:r>
            <a:endParaRPr lang="en-US" b="1" i="0" kern="1200" cap="all" spc="600" baseline="0" dirty="0">
              <a:effectLst/>
              <a:latin typeface="+mj-lt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3074" name="Picture 2" descr="Question Illustration Images - Free Download on Freepik">
            <a:extLst>
              <a:ext uri="{FF2B5EF4-FFF2-40B4-BE49-F238E27FC236}">
                <a16:creationId xmlns:a16="http://schemas.microsoft.com/office/drawing/2014/main" id="{017787E8-D0D9-BC39-A907-0D9C9D874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5706"/>
            <a:ext cx="5130588" cy="513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83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latin typeface="+mj-lt"/>
                <a:ea typeface="+mn-ea"/>
                <a:cs typeface="+mn-cs"/>
              </a:rPr>
              <a:t>smart question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2" name="TextBox 3">
            <a:extLst>
              <a:ext uri="{FF2B5EF4-FFF2-40B4-BE49-F238E27FC236}">
                <a16:creationId xmlns:a16="http://schemas.microsoft.com/office/drawing/2014/main" id="{5F62D179-F8BC-FFDB-9FB6-E3A602AEE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667734"/>
              </p:ext>
            </p:extLst>
          </p:nvPr>
        </p:nvGraphicFramePr>
        <p:xfrm>
          <a:off x="5555208" y="507109"/>
          <a:ext cx="5789913" cy="60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48937F7A-057C-F5C9-9A2E-309E31F4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37" y="859502"/>
            <a:ext cx="5130588" cy="187797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i="0" kern="1200" cap="all" spc="600" baseline="0" dirty="0">
                <a:effectLst/>
                <a:latin typeface="+mj-lt"/>
                <a:ea typeface="+mj-ea"/>
                <a:cs typeface="Arial Black" panose="020B0604020202020204" pitchFamily="34" charset="0"/>
              </a:rPr>
              <a:t>II. </a:t>
            </a:r>
            <a:r>
              <a:rPr lang="en-US" b="1" i="0" kern="1200" cap="all" spc="600" baseline="0" dirty="0">
                <a:latin typeface="+mj-lt"/>
                <a:ea typeface="+mj-ea"/>
                <a:cs typeface="Arial Black" panose="020B0604020202020204" pitchFamily="34" charset="0"/>
              </a:rPr>
              <a:t>How to ask questions?</a:t>
            </a:r>
            <a:endParaRPr lang="en-US" b="1" i="0" kern="1200" cap="all" spc="600" baseline="0" dirty="0">
              <a:effectLst/>
              <a:latin typeface="+mj-lt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4098" name="Picture 2" descr="28 Questionnaire Examples, Questions, &amp; Templates to Survey Your Clients">
            <a:extLst>
              <a:ext uri="{FF2B5EF4-FFF2-40B4-BE49-F238E27FC236}">
                <a16:creationId xmlns:a16="http://schemas.microsoft.com/office/drawing/2014/main" id="{44CE1014-8256-F60A-456C-920BCDAA6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737477"/>
            <a:ext cx="5429244" cy="412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8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5744335" cy="979204"/>
          </a:xfrm>
        </p:spPr>
        <p:txBody>
          <a:bodyPr anchor="t">
            <a:normAutofit/>
          </a:bodyPr>
          <a:lstStyle/>
          <a:p>
            <a:r>
              <a:rPr lang="en-US" sz="3300" b="1" i="0" dirty="0">
                <a:effectLst/>
              </a:rPr>
              <a:t>III. What's the smart question?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8199B37-4DF6-ECF9-7D7B-F81895265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</a:rPr>
              <a:t>Highly effective questions are SMART questions</a:t>
            </a:r>
            <a:endParaRPr lang="en-US"/>
          </a:p>
          <a:p>
            <a:r>
              <a:rPr lang="en-US"/>
              <a:t>Questions are suggestive and thought-provoking, helping respondents better understand the problem and give complete and comprehensive answers.</a:t>
            </a:r>
          </a:p>
        </p:txBody>
      </p:sp>
      <p:pic>
        <p:nvPicPr>
          <p:cNvPr id="23" name="Picture 22" descr="Different coloured question marks">
            <a:extLst>
              <a:ext uri="{FF2B5EF4-FFF2-40B4-BE49-F238E27FC236}">
                <a16:creationId xmlns:a16="http://schemas.microsoft.com/office/drawing/2014/main" id="{146BD3A6-3B54-AB97-BE19-CAC15D0D0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96" r="32308" b="-1"/>
          <a:stretch/>
        </p:blipFill>
        <p:spPr>
          <a:xfrm>
            <a:off x="7868966" y="1112838"/>
            <a:ext cx="3475649" cy="4975225"/>
          </a:xfrm>
          <a:prstGeom prst="rect">
            <a:avLst/>
          </a:prstGeom>
          <a:noFill/>
        </p:spPr>
      </p:pic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559ED2FD-4740-D1D1-3355-E3ACB0E433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FEDD62ED-9F28-5B6E-45E8-CF7596B857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7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pPr lvl="0"/>
            <a:r>
              <a:rPr lang="en-US" sz="2300" dirty="0"/>
              <a:t>There are 5 criteria for evaluating smart question: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smart question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AA1D0DBB-AA55-D42B-1A36-F06D9A80FB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48382110"/>
              </p:ext>
            </p:extLst>
          </p:nvPr>
        </p:nvGraphicFramePr>
        <p:xfrm>
          <a:off x="850168" y="1828800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566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419</TotalTime>
  <Words>480</Words>
  <Application>Microsoft Office PowerPoint</Application>
  <PresentationFormat>Widescreen</PresentationFormat>
  <Paragraphs>100</Paragraphs>
  <Slides>18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Avenir Next LT Pro</vt:lpstr>
      <vt:lpstr>Calibri</vt:lpstr>
      <vt:lpstr>var(--font_family_headings, var(--font_family_headings_preset, 'SF Compact Display', -apple-system, BlinkMacSystemFont, 'Segoe UI', Roboto, Helvetica, Arial, sans-serif, 'Apple Color Emoji', 'Segoe UI Emoji', 'Segoe UI Symbol'))</vt:lpstr>
      <vt:lpstr>Office Theme</vt:lpstr>
      <vt:lpstr>What's the smart question?</vt:lpstr>
      <vt:lpstr>"Questions are the key that opens the door of knowledge.“ </vt:lpstr>
      <vt:lpstr>Table of contents</vt:lpstr>
      <vt:lpstr>I. Why ask questions? </vt:lpstr>
      <vt:lpstr>II. How to ask questions?</vt:lpstr>
      <vt:lpstr>II. How to ask questions?</vt:lpstr>
      <vt:lpstr>II. How to ask questions?</vt:lpstr>
      <vt:lpstr>III. What's the smart question? </vt:lpstr>
      <vt:lpstr>There are 5 criteria for evaluating smart question:</vt:lpstr>
      <vt:lpstr>a. Specific </vt:lpstr>
      <vt:lpstr>B. Measurable</vt:lpstr>
      <vt:lpstr>C. Action oriented</vt:lpstr>
      <vt:lpstr>d. Relevant</vt:lpstr>
      <vt:lpstr>E. Time Bound</vt:lpstr>
      <vt:lpstr>IV. example</vt:lpstr>
      <vt:lpstr>How to increase product a's sales in the next quarter, while maintaining product and service quality?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What's the smart question?</dc:title>
  <dc:creator>Phạm Thuận</dc:creator>
  <cp:lastModifiedBy>Phạm Thuận</cp:lastModifiedBy>
  <cp:revision>1</cp:revision>
  <dcterms:created xsi:type="dcterms:W3CDTF">2024-01-15T19:09:00Z</dcterms:created>
  <dcterms:modified xsi:type="dcterms:W3CDTF">2024-01-17T06:30:38Z</dcterms:modified>
</cp:coreProperties>
</file>